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1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4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7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3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7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2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8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5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8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0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0631E-89E0-4302-B37C-A7211AE0975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9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336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336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432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432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432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528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528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3528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9624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624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9624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720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720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720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1816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1816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1816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7912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7912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7912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4008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4008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4008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0104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0104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0104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5240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5240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5240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11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1336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1336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1336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7432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7432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7432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3528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3528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3528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9624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9624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9624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15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5720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5720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5720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1816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1816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1816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64" name="Rectangle 63"/>
          <p:cNvSpPr/>
          <p:nvPr/>
        </p:nvSpPr>
        <p:spPr>
          <a:xfrm>
            <a:off x="57912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7912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7912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4008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4008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64008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19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0104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1" name="Rectangle 70"/>
          <p:cNvSpPr/>
          <p:nvPr/>
        </p:nvSpPr>
        <p:spPr>
          <a:xfrm>
            <a:off x="70104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2" name="Rectangle 71"/>
          <p:cNvSpPr/>
          <p:nvPr/>
        </p:nvSpPr>
        <p:spPr>
          <a:xfrm>
            <a:off x="70104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5240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5240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5240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21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1336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1336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1336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7432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7432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1" name="Rectangle 80"/>
          <p:cNvSpPr/>
          <p:nvPr/>
        </p:nvSpPr>
        <p:spPr>
          <a:xfrm>
            <a:off x="27432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82" name="Rectangle 81"/>
          <p:cNvSpPr/>
          <p:nvPr/>
        </p:nvSpPr>
        <p:spPr>
          <a:xfrm>
            <a:off x="33528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3" name="Rectangle 82"/>
          <p:cNvSpPr/>
          <p:nvPr/>
        </p:nvSpPr>
        <p:spPr>
          <a:xfrm>
            <a:off x="33528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3528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9624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6" name="Rectangle 85"/>
          <p:cNvSpPr/>
          <p:nvPr/>
        </p:nvSpPr>
        <p:spPr>
          <a:xfrm>
            <a:off x="39624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9624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25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5720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9" name="Rectangle 88"/>
          <p:cNvSpPr/>
          <p:nvPr/>
        </p:nvSpPr>
        <p:spPr>
          <a:xfrm>
            <a:off x="45720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0" name="Rectangle 89"/>
          <p:cNvSpPr/>
          <p:nvPr/>
        </p:nvSpPr>
        <p:spPr>
          <a:xfrm>
            <a:off x="45720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91" name="Rectangle 90"/>
          <p:cNvSpPr/>
          <p:nvPr/>
        </p:nvSpPr>
        <p:spPr>
          <a:xfrm>
            <a:off x="51816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2" name="Rectangle 91"/>
          <p:cNvSpPr/>
          <p:nvPr/>
        </p:nvSpPr>
        <p:spPr>
          <a:xfrm>
            <a:off x="51816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1816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94" name="Rectangle 93"/>
          <p:cNvSpPr/>
          <p:nvPr/>
        </p:nvSpPr>
        <p:spPr>
          <a:xfrm>
            <a:off x="57912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7912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6" name="Rectangle 95"/>
          <p:cNvSpPr/>
          <p:nvPr/>
        </p:nvSpPr>
        <p:spPr>
          <a:xfrm>
            <a:off x="57912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97" name="Rectangle 96"/>
          <p:cNvSpPr/>
          <p:nvPr/>
        </p:nvSpPr>
        <p:spPr>
          <a:xfrm>
            <a:off x="64008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4008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9" name="Rectangle 98"/>
          <p:cNvSpPr/>
          <p:nvPr/>
        </p:nvSpPr>
        <p:spPr>
          <a:xfrm>
            <a:off x="64008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29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70104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70104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70104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15240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15240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15240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31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1336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21336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21336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32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27432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27432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27432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33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33528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33528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33528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34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39624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39624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39624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35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45720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45720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45720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36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51816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51816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51816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37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57912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57912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57912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38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64008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64008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64008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39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70104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70104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70104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15240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15240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15240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41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21336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21336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21336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27432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27432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27432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43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33528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33528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33528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44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39624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39624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39624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45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45720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45720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45720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46</a:t>
            </a:r>
          </a:p>
        </p:txBody>
      </p:sp>
      <p:sp>
        <p:nvSpPr>
          <p:cNvPr id="151" name="Rectangle 150"/>
          <p:cNvSpPr/>
          <p:nvPr/>
        </p:nvSpPr>
        <p:spPr>
          <a:xfrm>
            <a:off x="51816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2" name="Rectangle 151"/>
          <p:cNvSpPr/>
          <p:nvPr/>
        </p:nvSpPr>
        <p:spPr>
          <a:xfrm>
            <a:off x="51816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51816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47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57912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57912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57912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64008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64008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9" name="Rectangle 158"/>
          <p:cNvSpPr/>
          <p:nvPr/>
        </p:nvSpPr>
        <p:spPr>
          <a:xfrm>
            <a:off x="64008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49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70104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70104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70104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163" name="Rectangle 162"/>
          <p:cNvSpPr/>
          <p:nvPr/>
        </p:nvSpPr>
        <p:spPr>
          <a:xfrm>
            <a:off x="15240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15240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15240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51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21336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21336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8" name="Rectangle 167"/>
          <p:cNvSpPr/>
          <p:nvPr/>
        </p:nvSpPr>
        <p:spPr>
          <a:xfrm>
            <a:off x="21336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52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27432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27432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27432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53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33528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33528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33528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54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39624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6" name="Rectangle 175"/>
          <p:cNvSpPr/>
          <p:nvPr/>
        </p:nvSpPr>
        <p:spPr>
          <a:xfrm>
            <a:off x="39624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39624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55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45720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45720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45720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56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51816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51816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51816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57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57912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57912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57912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58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64008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64008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9" name="Rectangle 188"/>
          <p:cNvSpPr/>
          <p:nvPr/>
        </p:nvSpPr>
        <p:spPr>
          <a:xfrm>
            <a:off x="64008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59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70104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70104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92" name="Rectangle 191"/>
          <p:cNvSpPr/>
          <p:nvPr/>
        </p:nvSpPr>
        <p:spPr>
          <a:xfrm>
            <a:off x="70104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60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15240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94" name="Rectangle 193"/>
          <p:cNvSpPr/>
          <p:nvPr/>
        </p:nvSpPr>
        <p:spPr>
          <a:xfrm>
            <a:off x="15240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15240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61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21336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21336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98" name="Rectangle 197"/>
          <p:cNvSpPr/>
          <p:nvPr/>
        </p:nvSpPr>
        <p:spPr>
          <a:xfrm>
            <a:off x="21336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62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27432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0" name="Rectangle 199"/>
          <p:cNvSpPr/>
          <p:nvPr/>
        </p:nvSpPr>
        <p:spPr>
          <a:xfrm>
            <a:off x="27432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27432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63</a:t>
            </a:r>
          </a:p>
        </p:txBody>
      </p:sp>
      <p:sp>
        <p:nvSpPr>
          <p:cNvPr id="202" name="Rectangle 201"/>
          <p:cNvSpPr/>
          <p:nvPr/>
        </p:nvSpPr>
        <p:spPr>
          <a:xfrm>
            <a:off x="33528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33528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4" name="Rectangle 203"/>
          <p:cNvSpPr/>
          <p:nvPr/>
        </p:nvSpPr>
        <p:spPr>
          <a:xfrm>
            <a:off x="33528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64</a:t>
            </a:r>
          </a:p>
        </p:txBody>
      </p:sp>
      <p:sp>
        <p:nvSpPr>
          <p:cNvPr id="205" name="Rectangle 204"/>
          <p:cNvSpPr/>
          <p:nvPr/>
        </p:nvSpPr>
        <p:spPr>
          <a:xfrm>
            <a:off x="39624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6" name="Rectangle 205"/>
          <p:cNvSpPr/>
          <p:nvPr/>
        </p:nvSpPr>
        <p:spPr>
          <a:xfrm>
            <a:off x="39624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7" name="Rectangle 206"/>
          <p:cNvSpPr/>
          <p:nvPr/>
        </p:nvSpPr>
        <p:spPr>
          <a:xfrm>
            <a:off x="39624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65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45720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9" name="Rectangle 208"/>
          <p:cNvSpPr/>
          <p:nvPr/>
        </p:nvSpPr>
        <p:spPr>
          <a:xfrm>
            <a:off x="45720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0" name="Rectangle 209"/>
          <p:cNvSpPr/>
          <p:nvPr/>
        </p:nvSpPr>
        <p:spPr>
          <a:xfrm>
            <a:off x="45720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66</a:t>
            </a:r>
          </a:p>
        </p:txBody>
      </p:sp>
      <p:sp>
        <p:nvSpPr>
          <p:cNvPr id="211" name="Rectangle 210"/>
          <p:cNvSpPr/>
          <p:nvPr/>
        </p:nvSpPr>
        <p:spPr>
          <a:xfrm>
            <a:off x="51816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2" name="Rectangle 211"/>
          <p:cNvSpPr/>
          <p:nvPr/>
        </p:nvSpPr>
        <p:spPr>
          <a:xfrm>
            <a:off x="51816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3" name="Rectangle 212"/>
          <p:cNvSpPr/>
          <p:nvPr/>
        </p:nvSpPr>
        <p:spPr>
          <a:xfrm>
            <a:off x="51816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67</a:t>
            </a:r>
          </a:p>
        </p:txBody>
      </p:sp>
      <p:sp>
        <p:nvSpPr>
          <p:cNvPr id="214" name="Rectangle 213"/>
          <p:cNvSpPr/>
          <p:nvPr/>
        </p:nvSpPr>
        <p:spPr>
          <a:xfrm>
            <a:off x="57912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5" name="Rectangle 214"/>
          <p:cNvSpPr/>
          <p:nvPr/>
        </p:nvSpPr>
        <p:spPr>
          <a:xfrm>
            <a:off x="57912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6" name="Rectangle 215"/>
          <p:cNvSpPr/>
          <p:nvPr/>
        </p:nvSpPr>
        <p:spPr>
          <a:xfrm>
            <a:off x="57912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68</a:t>
            </a:r>
          </a:p>
        </p:txBody>
      </p:sp>
      <p:sp>
        <p:nvSpPr>
          <p:cNvPr id="217" name="Rectangle 216"/>
          <p:cNvSpPr/>
          <p:nvPr/>
        </p:nvSpPr>
        <p:spPr>
          <a:xfrm>
            <a:off x="64008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64008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9" name="Rectangle 218"/>
          <p:cNvSpPr/>
          <p:nvPr/>
        </p:nvSpPr>
        <p:spPr>
          <a:xfrm>
            <a:off x="64008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69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70104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21" name="Rectangle 220"/>
          <p:cNvSpPr/>
          <p:nvPr/>
        </p:nvSpPr>
        <p:spPr>
          <a:xfrm>
            <a:off x="70104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22" name="Rectangle 221"/>
          <p:cNvSpPr/>
          <p:nvPr/>
        </p:nvSpPr>
        <p:spPr>
          <a:xfrm>
            <a:off x="70104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70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15240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24" name="Rectangle 223"/>
          <p:cNvSpPr/>
          <p:nvPr/>
        </p:nvSpPr>
        <p:spPr>
          <a:xfrm>
            <a:off x="15240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25" name="Rectangle 224"/>
          <p:cNvSpPr/>
          <p:nvPr/>
        </p:nvSpPr>
        <p:spPr>
          <a:xfrm>
            <a:off x="15240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71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26" name="Rectangle 225"/>
          <p:cNvSpPr/>
          <p:nvPr/>
        </p:nvSpPr>
        <p:spPr>
          <a:xfrm>
            <a:off x="21336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27" name="Rectangle 226"/>
          <p:cNvSpPr/>
          <p:nvPr/>
        </p:nvSpPr>
        <p:spPr>
          <a:xfrm>
            <a:off x="21336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28" name="Rectangle 227"/>
          <p:cNvSpPr/>
          <p:nvPr/>
        </p:nvSpPr>
        <p:spPr>
          <a:xfrm>
            <a:off x="21336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72</a:t>
            </a:r>
          </a:p>
        </p:txBody>
      </p:sp>
      <p:sp>
        <p:nvSpPr>
          <p:cNvPr id="229" name="Rectangle 228"/>
          <p:cNvSpPr/>
          <p:nvPr/>
        </p:nvSpPr>
        <p:spPr>
          <a:xfrm>
            <a:off x="27432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0" name="Rectangle 229"/>
          <p:cNvSpPr/>
          <p:nvPr/>
        </p:nvSpPr>
        <p:spPr>
          <a:xfrm>
            <a:off x="27432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1" name="Rectangle 230"/>
          <p:cNvSpPr/>
          <p:nvPr/>
        </p:nvSpPr>
        <p:spPr>
          <a:xfrm>
            <a:off x="27432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73</a:t>
            </a:r>
          </a:p>
        </p:txBody>
      </p:sp>
      <p:sp>
        <p:nvSpPr>
          <p:cNvPr id="232" name="Rectangle 231"/>
          <p:cNvSpPr/>
          <p:nvPr/>
        </p:nvSpPr>
        <p:spPr>
          <a:xfrm>
            <a:off x="33528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3" name="Rectangle 232"/>
          <p:cNvSpPr/>
          <p:nvPr/>
        </p:nvSpPr>
        <p:spPr>
          <a:xfrm>
            <a:off x="33528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4" name="Rectangle 233"/>
          <p:cNvSpPr/>
          <p:nvPr/>
        </p:nvSpPr>
        <p:spPr>
          <a:xfrm>
            <a:off x="33528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74</a:t>
            </a:r>
          </a:p>
        </p:txBody>
      </p:sp>
      <p:sp>
        <p:nvSpPr>
          <p:cNvPr id="235" name="Rectangle 234"/>
          <p:cNvSpPr/>
          <p:nvPr/>
        </p:nvSpPr>
        <p:spPr>
          <a:xfrm>
            <a:off x="39624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6" name="Rectangle 235"/>
          <p:cNvSpPr/>
          <p:nvPr/>
        </p:nvSpPr>
        <p:spPr>
          <a:xfrm>
            <a:off x="39624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7" name="Rectangle 236"/>
          <p:cNvSpPr/>
          <p:nvPr/>
        </p:nvSpPr>
        <p:spPr>
          <a:xfrm>
            <a:off x="39624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75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45720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9" name="Rectangle 238"/>
          <p:cNvSpPr/>
          <p:nvPr/>
        </p:nvSpPr>
        <p:spPr>
          <a:xfrm>
            <a:off x="45720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0" name="Rectangle 239"/>
          <p:cNvSpPr/>
          <p:nvPr/>
        </p:nvSpPr>
        <p:spPr>
          <a:xfrm>
            <a:off x="45720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76</a:t>
            </a:r>
          </a:p>
        </p:txBody>
      </p:sp>
      <p:sp>
        <p:nvSpPr>
          <p:cNvPr id="241" name="Rectangle 240"/>
          <p:cNvSpPr/>
          <p:nvPr/>
        </p:nvSpPr>
        <p:spPr>
          <a:xfrm>
            <a:off x="51816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2" name="Rectangle 241"/>
          <p:cNvSpPr/>
          <p:nvPr/>
        </p:nvSpPr>
        <p:spPr>
          <a:xfrm>
            <a:off x="51816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3" name="Rectangle 242"/>
          <p:cNvSpPr/>
          <p:nvPr/>
        </p:nvSpPr>
        <p:spPr>
          <a:xfrm>
            <a:off x="51816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77</a:t>
            </a:r>
          </a:p>
        </p:txBody>
      </p:sp>
      <p:sp>
        <p:nvSpPr>
          <p:cNvPr id="244" name="Rectangle 243"/>
          <p:cNvSpPr/>
          <p:nvPr/>
        </p:nvSpPr>
        <p:spPr>
          <a:xfrm>
            <a:off x="57912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5" name="Rectangle 244"/>
          <p:cNvSpPr/>
          <p:nvPr/>
        </p:nvSpPr>
        <p:spPr>
          <a:xfrm>
            <a:off x="57912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6" name="Rectangle 245"/>
          <p:cNvSpPr/>
          <p:nvPr/>
        </p:nvSpPr>
        <p:spPr>
          <a:xfrm>
            <a:off x="57912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78</a:t>
            </a:r>
          </a:p>
        </p:txBody>
      </p:sp>
      <p:sp>
        <p:nvSpPr>
          <p:cNvPr id="247" name="Rectangle 246"/>
          <p:cNvSpPr/>
          <p:nvPr/>
        </p:nvSpPr>
        <p:spPr>
          <a:xfrm>
            <a:off x="64008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8" name="Rectangle 247"/>
          <p:cNvSpPr/>
          <p:nvPr/>
        </p:nvSpPr>
        <p:spPr>
          <a:xfrm>
            <a:off x="64008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9" name="Rectangle 248"/>
          <p:cNvSpPr/>
          <p:nvPr/>
        </p:nvSpPr>
        <p:spPr>
          <a:xfrm>
            <a:off x="64008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79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70104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51" name="Rectangle 250"/>
          <p:cNvSpPr/>
          <p:nvPr/>
        </p:nvSpPr>
        <p:spPr>
          <a:xfrm>
            <a:off x="70104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52" name="Rectangle 251"/>
          <p:cNvSpPr/>
          <p:nvPr/>
        </p:nvSpPr>
        <p:spPr>
          <a:xfrm>
            <a:off x="70104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80</a:t>
            </a:r>
          </a:p>
        </p:txBody>
      </p:sp>
      <p:sp>
        <p:nvSpPr>
          <p:cNvPr id="253" name="Rectangle 252"/>
          <p:cNvSpPr/>
          <p:nvPr/>
        </p:nvSpPr>
        <p:spPr>
          <a:xfrm>
            <a:off x="15240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54" name="Rectangle 253"/>
          <p:cNvSpPr/>
          <p:nvPr/>
        </p:nvSpPr>
        <p:spPr>
          <a:xfrm>
            <a:off x="15240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55" name="Rectangle 254"/>
          <p:cNvSpPr/>
          <p:nvPr/>
        </p:nvSpPr>
        <p:spPr>
          <a:xfrm>
            <a:off x="15240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81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21336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57" name="Rectangle 256"/>
          <p:cNvSpPr/>
          <p:nvPr/>
        </p:nvSpPr>
        <p:spPr>
          <a:xfrm>
            <a:off x="21336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58" name="Rectangle 257"/>
          <p:cNvSpPr/>
          <p:nvPr/>
        </p:nvSpPr>
        <p:spPr>
          <a:xfrm>
            <a:off x="21336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82</a:t>
            </a:r>
          </a:p>
        </p:txBody>
      </p:sp>
      <p:sp>
        <p:nvSpPr>
          <p:cNvPr id="259" name="Rectangle 258"/>
          <p:cNvSpPr/>
          <p:nvPr/>
        </p:nvSpPr>
        <p:spPr>
          <a:xfrm>
            <a:off x="27432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0" name="Rectangle 259"/>
          <p:cNvSpPr/>
          <p:nvPr/>
        </p:nvSpPr>
        <p:spPr>
          <a:xfrm>
            <a:off x="27432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1" name="Rectangle 260"/>
          <p:cNvSpPr/>
          <p:nvPr/>
        </p:nvSpPr>
        <p:spPr>
          <a:xfrm>
            <a:off x="27432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83</a:t>
            </a:r>
          </a:p>
        </p:txBody>
      </p:sp>
      <p:sp>
        <p:nvSpPr>
          <p:cNvPr id="262" name="Rectangle 261"/>
          <p:cNvSpPr/>
          <p:nvPr/>
        </p:nvSpPr>
        <p:spPr>
          <a:xfrm>
            <a:off x="33528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3" name="Rectangle 262"/>
          <p:cNvSpPr/>
          <p:nvPr/>
        </p:nvSpPr>
        <p:spPr>
          <a:xfrm>
            <a:off x="33528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4" name="Rectangle 263"/>
          <p:cNvSpPr/>
          <p:nvPr/>
        </p:nvSpPr>
        <p:spPr>
          <a:xfrm>
            <a:off x="33528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84</a:t>
            </a:r>
          </a:p>
        </p:txBody>
      </p:sp>
      <p:sp>
        <p:nvSpPr>
          <p:cNvPr id="265" name="Rectangle 264"/>
          <p:cNvSpPr/>
          <p:nvPr/>
        </p:nvSpPr>
        <p:spPr>
          <a:xfrm>
            <a:off x="39624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6" name="Rectangle 265"/>
          <p:cNvSpPr/>
          <p:nvPr/>
        </p:nvSpPr>
        <p:spPr>
          <a:xfrm>
            <a:off x="39624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7" name="Rectangle 266"/>
          <p:cNvSpPr/>
          <p:nvPr/>
        </p:nvSpPr>
        <p:spPr>
          <a:xfrm>
            <a:off x="39624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85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45720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9" name="Rectangle 268"/>
          <p:cNvSpPr/>
          <p:nvPr/>
        </p:nvSpPr>
        <p:spPr>
          <a:xfrm>
            <a:off x="45720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70" name="Rectangle 269"/>
          <p:cNvSpPr/>
          <p:nvPr/>
        </p:nvSpPr>
        <p:spPr>
          <a:xfrm>
            <a:off x="45720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86</a:t>
            </a:r>
          </a:p>
        </p:txBody>
      </p:sp>
      <p:sp>
        <p:nvSpPr>
          <p:cNvPr id="271" name="Rectangle 270"/>
          <p:cNvSpPr/>
          <p:nvPr/>
        </p:nvSpPr>
        <p:spPr>
          <a:xfrm>
            <a:off x="51816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72" name="Rectangle 271"/>
          <p:cNvSpPr/>
          <p:nvPr/>
        </p:nvSpPr>
        <p:spPr>
          <a:xfrm>
            <a:off x="51816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73" name="Rectangle 272"/>
          <p:cNvSpPr/>
          <p:nvPr/>
        </p:nvSpPr>
        <p:spPr>
          <a:xfrm>
            <a:off x="51816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87</a:t>
            </a:r>
          </a:p>
        </p:txBody>
      </p:sp>
      <p:sp>
        <p:nvSpPr>
          <p:cNvPr id="274" name="Rectangle 273"/>
          <p:cNvSpPr/>
          <p:nvPr/>
        </p:nvSpPr>
        <p:spPr>
          <a:xfrm>
            <a:off x="57912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75" name="Rectangle 274"/>
          <p:cNvSpPr/>
          <p:nvPr/>
        </p:nvSpPr>
        <p:spPr>
          <a:xfrm>
            <a:off x="57912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76" name="Rectangle 275"/>
          <p:cNvSpPr/>
          <p:nvPr/>
        </p:nvSpPr>
        <p:spPr>
          <a:xfrm>
            <a:off x="57912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88</a:t>
            </a:r>
          </a:p>
        </p:txBody>
      </p:sp>
      <p:sp>
        <p:nvSpPr>
          <p:cNvPr id="277" name="Rectangle 276"/>
          <p:cNvSpPr/>
          <p:nvPr/>
        </p:nvSpPr>
        <p:spPr>
          <a:xfrm>
            <a:off x="64008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78" name="Rectangle 277"/>
          <p:cNvSpPr/>
          <p:nvPr/>
        </p:nvSpPr>
        <p:spPr>
          <a:xfrm>
            <a:off x="64008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79" name="Rectangle 278"/>
          <p:cNvSpPr/>
          <p:nvPr/>
        </p:nvSpPr>
        <p:spPr>
          <a:xfrm>
            <a:off x="64008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89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80" name="Rectangle 279"/>
          <p:cNvSpPr/>
          <p:nvPr/>
        </p:nvSpPr>
        <p:spPr>
          <a:xfrm>
            <a:off x="70104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81" name="Rectangle 280"/>
          <p:cNvSpPr/>
          <p:nvPr/>
        </p:nvSpPr>
        <p:spPr>
          <a:xfrm>
            <a:off x="70104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82" name="Rectangle 281"/>
          <p:cNvSpPr/>
          <p:nvPr/>
        </p:nvSpPr>
        <p:spPr>
          <a:xfrm>
            <a:off x="70104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90</a:t>
            </a:r>
          </a:p>
        </p:txBody>
      </p:sp>
      <p:sp>
        <p:nvSpPr>
          <p:cNvPr id="283" name="Rectangle 282"/>
          <p:cNvSpPr/>
          <p:nvPr/>
        </p:nvSpPr>
        <p:spPr>
          <a:xfrm>
            <a:off x="15240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84" name="Rectangle 283"/>
          <p:cNvSpPr/>
          <p:nvPr/>
        </p:nvSpPr>
        <p:spPr>
          <a:xfrm>
            <a:off x="15240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15240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91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21336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87" name="Rectangle 286"/>
          <p:cNvSpPr/>
          <p:nvPr/>
        </p:nvSpPr>
        <p:spPr>
          <a:xfrm>
            <a:off x="21336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21336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92</a:t>
            </a:r>
          </a:p>
        </p:txBody>
      </p:sp>
      <p:sp>
        <p:nvSpPr>
          <p:cNvPr id="289" name="Rectangle 288"/>
          <p:cNvSpPr/>
          <p:nvPr/>
        </p:nvSpPr>
        <p:spPr>
          <a:xfrm>
            <a:off x="27432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0" name="Rectangle 289"/>
          <p:cNvSpPr/>
          <p:nvPr/>
        </p:nvSpPr>
        <p:spPr>
          <a:xfrm>
            <a:off x="27432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1" name="Rectangle 290"/>
          <p:cNvSpPr/>
          <p:nvPr/>
        </p:nvSpPr>
        <p:spPr>
          <a:xfrm>
            <a:off x="27432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93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33528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3" name="Rectangle 292"/>
          <p:cNvSpPr/>
          <p:nvPr/>
        </p:nvSpPr>
        <p:spPr>
          <a:xfrm>
            <a:off x="33528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4" name="Rectangle 293"/>
          <p:cNvSpPr/>
          <p:nvPr/>
        </p:nvSpPr>
        <p:spPr>
          <a:xfrm>
            <a:off x="33528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94</a:t>
            </a:r>
          </a:p>
        </p:txBody>
      </p:sp>
      <p:sp>
        <p:nvSpPr>
          <p:cNvPr id="295" name="Rectangle 294"/>
          <p:cNvSpPr/>
          <p:nvPr/>
        </p:nvSpPr>
        <p:spPr>
          <a:xfrm>
            <a:off x="39624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6" name="Rectangle 295"/>
          <p:cNvSpPr/>
          <p:nvPr/>
        </p:nvSpPr>
        <p:spPr>
          <a:xfrm>
            <a:off x="39624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39624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95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45720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9" name="Rectangle 298"/>
          <p:cNvSpPr/>
          <p:nvPr/>
        </p:nvSpPr>
        <p:spPr>
          <a:xfrm>
            <a:off x="45720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45720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96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51816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2" name="Rectangle 301"/>
          <p:cNvSpPr/>
          <p:nvPr/>
        </p:nvSpPr>
        <p:spPr>
          <a:xfrm>
            <a:off x="51816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3" name="Rectangle 302"/>
          <p:cNvSpPr/>
          <p:nvPr/>
        </p:nvSpPr>
        <p:spPr>
          <a:xfrm>
            <a:off x="51816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97</a:t>
            </a:r>
          </a:p>
        </p:txBody>
      </p:sp>
      <p:sp>
        <p:nvSpPr>
          <p:cNvPr id="304" name="Rectangle 303"/>
          <p:cNvSpPr/>
          <p:nvPr/>
        </p:nvSpPr>
        <p:spPr>
          <a:xfrm>
            <a:off x="57912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5" name="Rectangle 304"/>
          <p:cNvSpPr/>
          <p:nvPr/>
        </p:nvSpPr>
        <p:spPr>
          <a:xfrm>
            <a:off x="57912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6" name="Rectangle 305"/>
          <p:cNvSpPr/>
          <p:nvPr/>
        </p:nvSpPr>
        <p:spPr>
          <a:xfrm>
            <a:off x="57912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98</a:t>
            </a:r>
          </a:p>
        </p:txBody>
      </p:sp>
      <p:sp>
        <p:nvSpPr>
          <p:cNvPr id="307" name="Rectangle 306"/>
          <p:cNvSpPr/>
          <p:nvPr/>
        </p:nvSpPr>
        <p:spPr>
          <a:xfrm>
            <a:off x="64008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64008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9" name="Rectangle 308"/>
          <p:cNvSpPr/>
          <p:nvPr/>
        </p:nvSpPr>
        <p:spPr>
          <a:xfrm>
            <a:off x="64008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99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10" name="Rectangle 309"/>
          <p:cNvSpPr/>
          <p:nvPr/>
        </p:nvSpPr>
        <p:spPr>
          <a:xfrm>
            <a:off x="70104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11" name="Rectangle 310"/>
          <p:cNvSpPr/>
          <p:nvPr/>
        </p:nvSpPr>
        <p:spPr>
          <a:xfrm>
            <a:off x="70104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12" name="Rectangle 311"/>
          <p:cNvSpPr/>
          <p:nvPr/>
        </p:nvSpPr>
        <p:spPr>
          <a:xfrm>
            <a:off x="70104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316" name="TextBox 315"/>
          <p:cNvSpPr txBox="1"/>
          <p:nvPr/>
        </p:nvSpPr>
        <p:spPr>
          <a:xfrm>
            <a:off x="7942261" y="6488668"/>
            <a:ext cx="1201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85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" fill="hold">
                      <p:stCondLst>
                        <p:cond delay="0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79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0" fill="hold">
                      <p:stCondLst>
                        <p:cond delay="0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9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2" fill="hold">
                      <p:stCondLst>
                        <p:cond delay="0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1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2" fill="hold">
                      <p:stCondLst>
                        <p:cond delay="0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" fill="hold">
                      <p:stCondLst>
                        <p:cond delay="0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1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" fill="hold">
                      <p:stCondLst>
                        <p:cond delay="0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5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6" fill="hold">
                      <p:stCondLst>
                        <p:cond delay="0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5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6" fill="hold">
                      <p:stCondLst>
                        <p:cond delay="0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59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0" fill="hold">
                      <p:stCondLst>
                        <p:cond delay="0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4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5" fill="hold">
                      <p:stCondLst>
                        <p:cond delay="0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1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2" fill="hold">
                      <p:stCondLst>
                        <p:cond delay="0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3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4" fill="hold">
                      <p:stCondLst>
                        <p:cond delay="0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3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4" fill="hold">
                      <p:stCondLst>
                        <p:cond delay="0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5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6" fill="hold">
                      <p:stCondLst>
                        <p:cond delay="0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27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8" fill="hold">
                      <p:stCondLst>
                        <p:cond delay="0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43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3" fill="hold">
                      <p:stCondLst>
                        <p:cond delay="0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444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5" fill="hold">
                      <p:stCondLst>
                        <p:cond delay="0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449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0" fill="hold">
                      <p:stCondLst>
                        <p:cond delay="0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454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5" fill="hold">
                      <p:stCondLst>
                        <p:cond delay="0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61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2" fill="hold">
                      <p:stCondLst>
                        <p:cond delay="0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466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7" fill="hold">
                      <p:stCondLst>
                        <p:cond delay="0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471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2" fill="hold">
                      <p:stCondLst>
                        <p:cond delay="0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47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9" fill="hold">
                      <p:stCondLst>
                        <p:cond delay="0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83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4" fill="hold">
                      <p:stCondLst>
                        <p:cond delay="0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8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9" fill="hold">
                      <p:stCondLst>
                        <p:cond delay="0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495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6" fill="hold">
                      <p:stCondLst>
                        <p:cond delay="0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500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1" fill="hold">
                      <p:stCondLst>
                        <p:cond delay="0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505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6" fill="hold">
                      <p:stCondLst>
                        <p:cond delay="0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517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8" fill="hold">
                      <p:stCondLst>
                        <p:cond delay="0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52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3" fill="hold">
                      <p:stCondLst>
                        <p:cond delay="0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529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0" fill="hold">
                      <p:stCondLst>
                        <p:cond delay="0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34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5" fill="hold">
                      <p:stCondLst>
                        <p:cond delay="0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539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0" fill="hold">
                      <p:stCondLst>
                        <p:cond delay="0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546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7" fill="hold">
                      <p:stCondLst>
                        <p:cond delay="0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551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2" fill="hold">
                      <p:stCondLst>
                        <p:cond delay="0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556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7" fill="hold">
                      <p:stCondLst>
                        <p:cond delay="0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563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4" fill="hold">
                      <p:stCondLst>
                        <p:cond delay="0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568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9" fill="hold">
                      <p:stCondLst>
                        <p:cond delay="0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573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4" fill="hold">
                      <p:stCondLst>
                        <p:cond delay="0"/>
                      </p:stCondLst>
                      <p:childTnLst>
                        <p:par>
                          <p:cTn id="575" fill="hold">
                            <p:stCondLst>
                              <p:cond delay="0"/>
                            </p:stCondLst>
                            <p:childTnLst>
                              <p:par>
                                <p:cTn id="5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580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1" fill="hold">
                      <p:stCondLst>
                        <p:cond delay="0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585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6" fill="hold">
                      <p:stCondLst>
                        <p:cond delay="0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590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1" fill="hold">
                      <p:stCondLst>
                        <p:cond delay="0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597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8" fill="hold">
                      <p:stCondLst>
                        <p:cond delay="0"/>
                      </p:stCondLst>
                      <p:childTnLst>
                        <p:par>
                          <p:cTn id="599" fill="hold">
                            <p:stCondLst>
                              <p:cond delay="0"/>
                            </p:stCondLst>
                            <p:childTnLst>
                              <p:par>
                                <p:cTn id="6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607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8" fill="hold">
                      <p:stCondLst>
                        <p:cond delay="0"/>
                      </p:stCondLst>
                      <p:childTnLst>
                        <p:par>
                          <p:cTn id="609" fill="hold">
                            <p:stCondLst>
                              <p:cond delay="0"/>
                            </p:stCondLst>
                            <p:childTnLst>
                              <p:par>
                                <p:cTn id="6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614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5" fill="hold">
                      <p:stCondLst>
                        <p:cond delay="0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619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0" fill="hold">
                      <p:stCondLst>
                        <p:cond delay="0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624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5" fill="hold">
                      <p:stCondLst>
                        <p:cond delay="0"/>
                      </p:stCondLst>
                      <p:childTnLst>
                        <p:par>
                          <p:cTn id="626" fill="hold">
                            <p:stCondLst>
                              <p:cond delay="0"/>
                            </p:stCondLst>
                            <p:childTnLst>
                              <p:par>
                                <p:cTn id="6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631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2" fill="hold">
                      <p:stCondLst>
                        <p:cond delay="0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636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7" fill="hold">
                      <p:stCondLst>
                        <p:cond delay="0"/>
                      </p:stCondLst>
                      <p:childTnLst>
                        <p:par>
                          <p:cTn id="638" fill="hold">
                            <p:stCondLst>
                              <p:cond delay="0"/>
                            </p:stCondLst>
                            <p:childTnLst>
                              <p:par>
                                <p:cTn id="6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641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2" fill="hold">
                      <p:stCondLst>
                        <p:cond delay="0"/>
                      </p:stCondLst>
                      <p:childTnLst>
                        <p:par>
                          <p:cTn id="643" fill="hold">
                            <p:stCondLst>
                              <p:cond delay="0"/>
                            </p:stCondLst>
                            <p:childTnLst>
                              <p:par>
                                <p:cTn id="6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648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9" fill="hold">
                      <p:stCondLst>
                        <p:cond delay="0"/>
                      </p:stCondLst>
                      <p:childTnLst>
                        <p:par>
                          <p:cTn id="650" fill="hold">
                            <p:stCondLst>
                              <p:cond delay="0"/>
                            </p:stCondLst>
                            <p:childTnLst>
                              <p:par>
                                <p:cTn id="6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653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4" fill="hold">
                      <p:stCondLst>
                        <p:cond delay="0"/>
                      </p:stCondLst>
                      <p:childTnLst>
                        <p:par>
                          <p:cTn id="655" fill="hold">
                            <p:stCondLst>
                              <p:cond delay="0"/>
                            </p:stCondLst>
                            <p:childTnLst>
                              <p:par>
                                <p:cTn id="6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658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9" fill="hold">
                      <p:stCondLst>
                        <p:cond delay="0"/>
                      </p:stCondLst>
                      <p:childTnLst>
                        <p:par>
                          <p:cTn id="660" fill="hold">
                            <p:stCondLst>
                              <p:cond delay="0"/>
                            </p:stCondLst>
                            <p:childTnLst>
                              <p:par>
                                <p:cTn id="6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665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6" fill="hold">
                      <p:stCondLst>
                        <p:cond delay="0"/>
                      </p:stCondLst>
                      <p:childTnLst>
                        <p:par>
                          <p:cTn id="667" fill="hold">
                            <p:stCondLst>
                              <p:cond delay="0"/>
                            </p:stCondLst>
                            <p:childTnLst>
                              <p:par>
                                <p:cTn id="6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670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1" fill="hold">
                      <p:stCondLst>
                        <p:cond delay="0"/>
                      </p:stCondLst>
                      <p:childTnLst>
                        <p:par>
                          <p:cTn id="672" fill="hold">
                            <p:stCondLst>
                              <p:cond delay="0"/>
                            </p:stCondLst>
                            <p:childTnLst>
                              <p:par>
                                <p:cTn id="6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675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6" fill="hold">
                      <p:stCondLst>
                        <p:cond delay="0"/>
                      </p:stCondLst>
                      <p:childTnLst>
                        <p:par>
                          <p:cTn id="677" fill="hold">
                            <p:stCondLst>
                              <p:cond delay="0"/>
                            </p:stCondLst>
                            <p:childTnLst>
                              <p:par>
                                <p:cTn id="6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682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3" fill="hold">
                      <p:stCondLst>
                        <p:cond delay="0"/>
                      </p:stCondLst>
                      <p:childTnLst>
                        <p:par>
                          <p:cTn id="684" fill="hold">
                            <p:stCondLst>
                              <p:cond delay="0"/>
                            </p:stCondLst>
                            <p:childTnLst>
                              <p:par>
                                <p:cTn id="6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687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8" fill="hold">
                      <p:stCondLst>
                        <p:cond delay="0"/>
                      </p:stCondLst>
                      <p:childTnLst>
                        <p:par>
                          <p:cTn id="689" fill="hold">
                            <p:stCondLst>
                              <p:cond delay="0"/>
                            </p:stCondLst>
                            <p:childTnLst>
                              <p:par>
                                <p:cTn id="6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692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3" fill="hold">
                      <p:stCondLst>
                        <p:cond delay="0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699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0" fill="hold">
                      <p:stCondLst>
                        <p:cond delay="0"/>
                      </p:stCondLst>
                      <p:childTnLst>
                        <p:par>
                          <p:cTn id="701" fill="hold">
                            <p:stCondLst>
                              <p:cond delay="0"/>
                            </p:stCondLst>
                            <p:childTnLst>
                              <p:par>
                                <p:cTn id="7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704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5" fill="hold">
                      <p:stCondLst>
                        <p:cond delay="0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709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0" fill="hold">
                      <p:stCondLst>
                        <p:cond delay="0"/>
                      </p:stCondLst>
                      <p:childTnLst>
                        <p:par>
                          <p:cTn id="711" fill="hold">
                            <p:stCondLst>
                              <p:cond delay="0"/>
                            </p:stCondLst>
                            <p:childTnLst>
                              <p:par>
                                <p:cTn id="7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716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7" fill="hold">
                      <p:stCondLst>
                        <p:cond delay="0"/>
                      </p:stCondLst>
                      <p:childTnLst>
                        <p:par>
                          <p:cTn id="718" fill="hold">
                            <p:stCondLst>
                              <p:cond delay="0"/>
                            </p:stCondLst>
                            <p:childTnLst>
                              <p:par>
                                <p:cTn id="7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721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2" fill="hold">
                      <p:stCondLst>
                        <p:cond delay="0"/>
                      </p:stCondLst>
                      <p:childTnLst>
                        <p:par>
                          <p:cTn id="723" fill="hold">
                            <p:stCondLst>
                              <p:cond delay="0"/>
                            </p:stCondLst>
                            <p:childTnLst>
                              <p:par>
                                <p:cTn id="7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726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7" fill="hold">
                      <p:stCondLst>
                        <p:cond delay="0"/>
                      </p:stCondLst>
                      <p:childTnLst>
                        <p:par>
                          <p:cTn id="728" fill="hold">
                            <p:stCondLst>
                              <p:cond delay="0"/>
                            </p:stCondLst>
                            <p:childTnLst>
                              <p:par>
                                <p:cTn id="7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733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4" fill="hold">
                      <p:stCondLst>
                        <p:cond delay="0"/>
                      </p:stCondLst>
                      <p:childTnLst>
                        <p:par>
                          <p:cTn id="735" fill="hold">
                            <p:stCondLst>
                              <p:cond delay="0"/>
                            </p:stCondLst>
                            <p:childTnLst>
                              <p:par>
                                <p:cTn id="7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738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9" fill="hold">
                      <p:stCondLst>
                        <p:cond delay="0"/>
                      </p:stCondLst>
                      <p:childTnLst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743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4" fill="hold">
                      <p:stCondLst>
                        <p:cond delay="0"/>
                      </p:stCondLst>
                      <p:childTnLst>
                        <p:par>
                          <p:cTn id="745" fill="hold">
                            <p:stCondLst>
                              <p:cond delay="0"/>
                            </p:stCondLst>
                            <p:childTnLst>
                              <p:par>
                                <p:cTn id="7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750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1" fill="hold">
                      <p:stCondLst>
                        <p:cond delay="0"/>
                      </p:stCondLst>
                      <p:childTnLst>
                        <p:par>
                          <p:cTn id="752" fill="hold">
                            <p:stCondLst>
                              <p:cond delay="0"/>
                            </p:stCondLst>
                            <p:childTnLst>
                              <p:par>
                                <p:cTn id="7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755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6" fill="hold">
                      <p:stCondLst>
                        <p:cond delay="0"/>
                      </p:stCondLst>
                      <p:childTnLst>
                        <p:par>
                          <p:cTn id="757" fill="hold">
                            <p:stCondLst>
                              <p:cond delay="0"/>
                            </p:stCondLst>
                            <p:childTnLst>
                              <p:par>
                                <p:cTn id="7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760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1" fill="hold">
                      <p:stCondLst>
                        <p:cond delay="0"/>
                      </p:stCondLst>
                      <p:childTnLst>
                        <p:par>
                          <p:cTn id="762" fill="hold">
                            <p:stCondLst>
                              <p:cond delay="0"/>
                            </p:stCondLst>
                            <p:childTnLst>
                              <p:par>
                                <p:cTn id="7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767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8" fill="hold">
                      <p:stCondLst>
                        <p:cond delay="0"/>
                      </p:stCondLst>
                      <p:childTnLst>
                        <p:par>
                          <p:cTn id="769" fill="hold">
                            <p:stCondLst>
                              <p:cond delay="0"/>
                            </p:stCondLst>
                            <p:childTnLst>
                              <p:par>
                                <p:cTn id="7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772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3" fill="hold">
                      <p:stCondLst>
                        <p:cond delay="0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777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8" fill="hold">
                      <p:stCondLst>
                        <p:cond delay="0"/>
                      </p:stCondLst>
                      <p:childTnLst>
                        <p:par>
                          <p:cTn id="779" fill="hold">
                            <p:stCondLst>
                              <p:cond delay="0"/>
                            </p:stCondLst>
                            <p:childTnLst>
                              <p:par>
                                <p:cTn id="7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784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5" fill="hold">
                      <p:stCondLst>
                        <p:cond delay="0"/>
                      </p:stCondLst>
                      <p:childTnLst>
                        <p:par>
                          <p:cTn id="786" fill="hold">
                            <p:stCondLst>
                              <p:cond delay="0"/>
                            </p:stCondLst>
                            <p:childTnLst>
                              <p:par>
                                <p:cTn id="7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789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0" fill="hold">
                      <p:stCondLst>
                        <p:cond delay="0"/>
                      </p:stCondLst>
                      <p:childTnLst>
                        <p:par>
                          <p:cTn id="791" fill="hold">
                            <p:stCondLst>
                              <p:cond delay="0"/>
                            </p:stCondLst>
                            <p:childTnLst>
                              <p:par>
                                <p:cTn id="7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794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5" fill="hold">
                      <p:stCondLst>
                        <p:cond delay="0"/>
                      </p:stCondLst>
                      <p:childTnLst>
                        <p:par>
                          <p:cTn id="796" fill="hold">
                            <p:stCondLst>
                              <p:cond delay="0"/>
                            </p:stCondLst>
                            <p:childTnLst>
                              <p:par>
                                <p:cTn id="7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801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2" fill="hold">
                      <p:stCondLst>
                        <p:cond delay="0"/>
                      </p:stCondLst>
                      <p:childTnLst>
                        <p:par>
                          <p:cTn id="803" fill="hold">
                            <p:stCondLst>
                              <p:cond delay="0"/>
                            </p:stCondLst>
                            <p:childTnLst>
                              <p:par>
                                <p:cTn id="8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806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7" fill="hold">
                      <p:stCondLst>
                        <p:cond delay="0"/>
                      </p:stCondLst>
                      <p:childTnLst>
                        <p:par>
                          <p:cTn id="808" fill="hold">
                            <p:stCondLst>
                              <p:cond delay="0"/>
                            </p:stCondLst>
                            <p:childTnLst>
                              <p:par>
                                <p:cTn id="8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811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2" fill="hold">
                      <p:stCondLst>
                        <p:cond delay="0"/>
                      </p:stCondLst>
                      <p:childTnLst>
                        <p:par>
                          <p:cTn id="813" fill="hold">
                            <p:stCondLst>
                              <p:cond delay="0"/>
                            </p:stCondLst>
                            <p:childTnLst>
                              <p:par>
                                <p:cTn id="8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818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9" fill="hold">
                      <p:stCondLst>
                        <p:cond delay="0"/>
                      </p:stCondLst>
                      <p:childTnLst>
                        <p:par>
                          <p:cTn id="820" fill="hold">
                            <p:stCondLst>
                              <p:cond delay="0"/>
                            </p:stCondLst>
                            <p:childTnLst>
                              <p:par>
                                <p:cTn id="8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823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4" fill="hold">
                      <p:stCondLst>
                        <p:cond delay="0"/>
                      </p:stCondLst>
                      <p:childTnLst>
                        <p:par>
                          <p:cTn id="825" fill="hold">
                            <p:stCondLst>
                              <p:cond delay="0"/>
                            </p:stCondLst>
                            <p:childTnLst>
                              <p:par>
                                <p:cTn id="8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828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9" fill="hold">
                      <p:stCondLst>
                        <p:cond delay="0"/>
                      </p:stCondLst>
                      <p:childTnLst>
                        <p:par>
                          <p:cTn id="830" fill="hold">
                            <p:stCondLst>
                              <p:cond delay="0"/>
                            </p:stCondLst>
                            <p:childTnLst>
                              <p:par>
                                <p:cTn id="8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835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6" fill="hold">
                      <p:stCondLst>
                        <p:cond delay="0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840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1" fill="hold">
                      <p:stCondLst>
                        <p:cond delay="0"/>
                      </p:stCondLst>
                      <p:childTnLst>
                        <p:par>
                          <p:cTn id="842" fill="hold">
                            <p:stCondLst>
                              <p:cond delay="0"/>
                            </p:stCondLst>
                            <p:childTnLst>
                              <p:par>
                                <p:cTn id="8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845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6" fill="hold">
                      <p:stCondLst>
                        <p:cond delay="0"/>
                      </p:stCondLst>
                      <p:childTnLst>
                        <p:par>
                          <p:cTn id="847" fill="hold">
                            <p:stCondLst>
                              <p:cond delay="0"/>
                            </p:stCondLst>
                            <p:childTnLst>
                              <p:par>
                                <p:cTn id="8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852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3" fill="hold">
                      <p:stCondLst>
                        <p:cond delay="0"/>
                      </p:stCondLst>
                      <p:childTnLst>
                        <p:par>
                          <p:cTn id="854" fill="hold">
                            <p:stCondLst>
                              <p:cond delay="0"/>
                            </p:stCondLst>
                            <p:childTnLst>
                              <p:par>
                                <p:cTn id="8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857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8" fill="hold">
                      <p:stCondLst>
                        <p:cond delay="0"/>
                      </p:stCondLst>
                      <p:childTnLst>
                        <p:par>
                          <p:cTn id="859" fill="hold">
                            <p:stCondLst>
                              <p:cond delay="0"/>
                            </p:stCondLst>
                            <p:childTnLst>
                              <p:par>
                                <p:cTn id="8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862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3" fill="hold">
                      <p:stCondLst>
                        <p:cond delay="0"/>
                      </p:stCondLst>
                      <p:childTnLst>
                        <p:par>
                          <p:cTn id="864" fill="hold">
                            <p:stCondLst>
                              <p:cond delay="0"/>
                            </p:stCondLst>
                            <p:childTnLst>
                              <p:par>
                                <p:cTn id="8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869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0" fill="hold">
                      <p:stCondLst>
                        <p:cond delay="0"/>
                      </p:stCondLst>
                      <p:childTnLst>
                        <p:par>
                          <p:cTn id="871" fill="hold">
                            <p:stCondLst>
                              <p:cond delay="0"/>
                            </p:stCondLst>
                            <p:childTnLst>
                              <p:par>
                                <p:cTn id="8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874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5" fill="hold">
                      <p:stCondLst>
                        <p:cond delay="0"/>
                      </p:stCondLst>
                      <p:childTnLst>
                        <p:par>
                          <p:cTn id="876" fill="hold">
                            <p:stCondLst>
                              <p:cond delay="0"/>
                            </p:stCondLst>
                            <p:childTnLst>
                              <p:par>
                                <p:cTn id="8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879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0" fill="hold">
                      <p:stCondLst>
                        <p:cond delay="0"/>
                      </p:stCondLst>
                      <p:childTnLst>
                        <p:par>
                          <p:cTn id="881" fill="hold">
                            <p:stCondLst>
                              <p:cond delay="0"/>
                            </p:stCondLst>
                            <p:childTnLst>
                              <p:par>
                                <p:cTn id="8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886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7" fill="hold">
                      <p:stCondLst>
                        <p:cond delay="0"/>
                      </p:stCondLst>
                      <p:childTnLst>
                        <p:par>
                          <p:cTn id="888" fill="hold">
                            <p:stCondLst>
                              <p:cond delay="0"/>
                            </p:stCondLst>
                            <p:childTnLst>
                              <p:par>
                                <p:cTn id="8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891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2" fill="hold">
                      <p:stCondLst>
                        <p:cond delay="0"/>
                      </p:stCondLst>
                      <p:childTnLst>
                        <p:par>
                          <p:cTn id="893" fill="hold">
                            <p:stCondLst>
                              <p:cond delay="0"/>
                            </p:stCondLst>
                            <p:childTnLst>
                              <p:par>
                                <p:cTn id="8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896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7" fill="hold">
                      <p:stCondLst>
                        <p:cond delay="0"/>
                      </p:stCondLst>
                      <p:childTnLst>
                        <p:par>
                          <p:cTn id="898" fill="hold">
                            <p:stCondLst>
                              <p:cond delay="0"/>
                            </p:stCondLst>
                            <p:childTnLst>
                              <p:par>
                                <p:cTn id="8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903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4" fill="hold">
                      <p:stCondLst>
                        <p:cond delay="0"/>
                      </p:stCondLst>
                      <p:childTnLst>
                        <p:par>
                          <p:cTn id="905" fill="hold">
                            <p:stCondLst>
                              <p:cond delay="0"/>
                            </p:stCondLst>
                            <p:childTnLst>
                              <p:par>
                                <p:cTn id="9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908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9" fill="hold">
                      <p:stCondLst>
                        <p:cond delay="0"/>
                      </p:stCondLst>
                      <p:childTnLst>
                        <p:par>
                          <p:cTn id="910" fill="hold">
                            <p:stCondLst>
                              <p:cond delay="0"/>
                            </p:stCondLst>
                            <p:childTnLst>
                              <p:par>
                                <p:cTn id="9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913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4" fill="hold">
                      <p:stCondLst>
                        <p:cond delay="0"/>
                      </p:stCondLst>
                      <p:childTnLst>
                        <p:par>
                          <p:cTn id="915" fill="hold">
                            <p:stCondLst>
                              <p:cond delay="0"/>
                            </p:stCondLst>
                            <p:childTnLst>
                              <p:par>
                                <p:cTn id="9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920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1" fill="hold">
                      <p:stCondLst>
                        <p:cond delay="0"/>
                      </p:stCondLst>
                      <p:childTnLst>
                        <p:par>
                          <p:cTn id="922" fill="hold">
                            <p:stCondLst>
                              <p:cond delay="0"/>
                            </p:stCondLst>
                            <p:childTnLst>
                              <p:par>
                                <p:cTn id="9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925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6" fill="hold">
                      <p:stCondLst>
                        <p:cond delay="0"/>
                      </p:stCondLst>
                      <p:childTnLst>
                        <p:par>
                          <p:cTn id="927" fill="hold">
                            <p:stCondLst>
                              <p:cond delay="0"/>
                            </p:stCondLst>
                            <p:childTnLst>
                              <p:par>
                                <p:cTn id="9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930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1" fill="hold">
                      <p:stCondLst>
                        <p:cond delay="0"/>
                      </p:stCondLst>
                      <p:childTnLst>
                        <p:par>
                          <p:cTn id="932" fill="hold">
                            <p:stCondLst>
                              <p:cond delay="0"/>
                            </p:stCondLst>
                            <p:childTnLst>
                              <p:par>
                                <p:cTn id="9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937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8" fill="hold">
                      <p:stCondLst>
                        <p:cond delay="0"/>
                      </p:stCondLst>
                      <p:childTnLst>
                        <p:par>
                          <p:cTn id="939" fill="hold">
                            <p:stCondLst>
                              <p:cond delay="0"/>
                            </p:stCondLst>
                            <p:childTnLst>
                              <p:par>
                                <p:cTn id="9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942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3" fill="hold">
                      <p:stCondLst>
                        <p:cond delay="0"/>
                      </p:stCondLst>
                      <p:childTnLst>
                        <p:par>
                          <p:cTn id="944" fill="hold">
                            <p:stCondLst>
                              <p:cond delay="0"/>
                            </p:stCondLst>
                            <p:childTnLst>
                              <p:par>
                                <p:cTn id="9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947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8" fill="hold">
                      <p:stCondLst>
                        <p:cond delay="0"/>
                      </p:stCondLst>
                      <p:childTnLst>
                        <p:par>
                          <p:cTn id="949" fill="hold">
                            <p:stCondLst>
                              <p:cond delay="0"/>
                            </p:stCondLst>
                            <p:childTnLst>
                              <p:par>
                                <p:cTn id="9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954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5" fill="hold">
                      <p:stCondLst>
                        <p:cond delay="0"/>
                      </p:stCondLst>
                      <p:childTnLst>
                        <p:par>
                          <p:cTn id="956" fill="hold">
                            <p:stCondLst>
                              <p:cond delay="0"/>
                            </p:stCondLst>
                            <p:childTnLst>
                              <p:par>
                                <p:cTn id="9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959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0" fill="hold">
                      <p:stCondLst>
                        <p:cond delay="0"/>
                      </p:stCondLst>
                      <p:childTnLst>
                        <p:par>
                          <p:cTn id="961" fill="hold">
                            <p:stCondLst>
                              <p:cond delay="0"/>
                            </p:stCondLst>
                            <p:childTnLst>
                              <p:par>
                                <p:cTn id="9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964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5" fill="hold">
                      <p:stCondLst>
                        <p:cond delay="0"/>
                      </p:stCondLst>
                      <p:childTnLst>
                        <p:par>
                          <p:cTn id="966" fill="hold">
                            <p:stCondLst>
                              <p:cond delay="0"/>
                            </p:stCondLst>
                            <p:childTnLst>
                              <p:par>
                                <p:cTn id="9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971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2" fill="hold">
                      <p:stCondLst>
                        <p:cond delay="0"/>
                      </p:stCondLst>
                      <p:childTnLst>
                        <p:par>
                          <p:cTn id="973" fill="hold">
                            <p:stCondLst>
                              <p:cond delay="0"/>
                            </p:stCondLst>
                            <p:childTnLst>
                              <p:par>
                                <p:cTn id="9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976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7" fill="hold">
                      <p:stCondLst>
                        <p:cond delay="0"/>
                      </p:stCondLst>
                      <p:childTnLst>
                        <p:par>
                          <p:cTn id="978" fill="hold">
                            <p:stCondLst>
                              <p:cond delay="0"/>
                            </p:stCondLst>
                            <p:childTnLst>
                              <p:par>
                                <p:cTn id="9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981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2" fill="hold">
                      <p:stCondLst>
                        <p:cond delay="0"/>
                      </p:stCondLst>
                      <p:childTnLst>
                        <p:par>
                          <p:cTn id="983" fill="hold">
                            <p:stCondLst>
                              <p:cond delay="0"/>
                            </p:stCondLst>
                            <p:childTnLst>
                              <p:par>
                                <p:cTn id="9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988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9" fill="hold">
                      <p:stCondLst>
                        <p:cond delay="0"/>
                      </p:stCondLst>
                      <p:childTnLst>
                        <p:par>
                          <p:cTn id="990" fill="hold">
                            <p:stCondLst>
                              <p:cond delay="0"/>
                            </p:stCondLst>
                            <p:childTnLst>
                              <p:par>
                                <p:cTn id="9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993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4" fill="hold">
                      <p:stCondLst>
                        <p:cond delay="0"/>
                      </p:stCondLst>
                      <p:childTnLst>
                        <p:par>
                          <p:cTn id="995" fill="hold">
                            <p:stCondLst>
                              <p:cond delay="0"/>
                            </p:stCondLst>
                            <p:childTnLst>
                              <p:par>
                                <p:cTn id="9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998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9" fill="hold">
                      <p:stCondLst>
                        <p:cond delay="0"/>
                      </p:stCondLst>
                      <p:childTnLst>
                        <p:par>
                          <p:cTn id="1000" fill="hold">
                            <p:stCondLst>
                              <p:cond delay="0"/>
                            </p:stCondLst>
                            <p:childTnLst>
                              <p:par>
                                <p:cTn id="10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1005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6" fill="hold">
                      <p:stCondLst>
                        <p:cond delay="0"/>
                      </p:stCondLst>
                      <p:childTnLst>
                        <p:par>
                          <p:cTn id="1007" fill="hold">
                            <p:stCondLst>
                              <p:cond delay="0"/>
                            </p:stCondLst>
                            <p:childTnLst>
                              <p:par>
                                <p:cTn id="10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1010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1" fill="hold">
                      <p:stCondLst>
                        <p:cond delay="0"/>
                      </p:stCondLst>
                      <p:childTnLst>
                        <p:par>
                          <p:cTn id="1012" fill="hold">
                            <p:stCondLst>
                              <p:cond delay="0"/>
                            </p:stCondLst>
                            <p:childTnLst>
                              <p:par>
                                <p:cTn id="10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1015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6" fill="hold">
                      <p:stCondLst>
                        <p:cond delay="0"/>
                      </p:stCondLst>
                      <p:childTnLst>
                        <p:par>
                          <p:cTn id="1017" fill="hold">
                            <p:stCondLst>
                              <p:cond delay="0"/>
                            </p:stCondLst>
                            <p:childTnLst>
                              <p:par>
                                <p:cTn id="10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1022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3" fill="hold">
                      <p:stCondLst>
                        <p:cond delay="0"/>
                      </p:stCondLst>
                      <p:childTnLst>
                        <p:par>
                          <p:cTn id="1024" fill="hold">
                            <p:stCondLst>
                              <p:cond delay="0"/>
                            </p:stCondLst>
                            <p:childTnLst>
                              <p:par>
                                <p:cTn id="10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1027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8" fill="hold">
                      <p:stCondLst>
                        <p:cond delay="0"/>
                      </p:stCondLst>
                      <p:childTnLst>
                        <p:par>
                          <p:cTn id="1029" fill="hold">
                            <p:stCondLst>
                              <p:cond delay="0"/>
                            </p:stCondLst>
                            <p:childTnLst>
                              <p:par>
                                <p:cTn id="10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1032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3" fill="hold">
                      <p:stCondLst>
                        <p:cond delay="0"/>
                      </p:stCondLst>
                      <p:childTnLst>
                        <p:par>
                          <p:cTn id="1034" fill="hold">
                            <p:stCondLst>
                              <p:cond delay="0"/>
                            </p:stCondLst>
                            <p:childTnLst>
                              <p:par>
                                <p:cTn id="10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1039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0" fill="hold">
                      <p:stCondLst>
                        <p:cond delay="0"/>
                      </p:stCondLst>
                      <p:childTnLst>
                        <p:par>
                          <p:cTn id="1041" fill="hold">
                            <p:stCondLst>
                              <p:cond delay="0"/>
                            </p:stCondLst>
                            <p:childTnLst>
                              <p:par>
                                <p:cTn id="10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1044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5" fill="hold">
                      <p:stCondLst>
                        <p:cond delay="0"/>
                      </p:stCondLst>
                      <p:childTnLst>
                        <p:par>
                          <p:cTn id="1046" fill="hold">
                            <p:stCondLst>
                              <p:cond delay="0"/>
                            </p:stCondLst>
                            <p:childTnLst>
                              <p:par>
                                <p:cTn id="10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1049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0" fill="hold">
                      <p:stCondLst>
                        <p:cond delay="0"/>
                      </p:stCondLst>
                      <p:childTnLst>
                        <p:par>
                          <p:cTn id="1051" fill="hold">
                            <p:stCondLst>
                              <p:cond delay="0"/>
                            </p:stCondLst>
                            <p:childTnLst>
                              <p:par>
                                <p:cTn id="10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1056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7" fill="hold">
                      <p:stCondLst>
                        <p:cond delay="0"/>
                      </p:stCondLst>
                      <p:childTnLst>
                        <p:par>
                          <p:cTn id="1058" fill="hold">
                            <p:stCondLst>
                              <p:cond delay="0"/>
                            </p:stCondLst>
                            <p:childTnLst>
                              <p:par>
                                <p:cTn id="10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1061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2" fill="hold">
                      <p:stCondLst>
                        <p:cond delay="0"/>
                      </p:stCondLst>
                      <p:childTnLst>
                        <p:par>
                          <p:cTn id="1063" fill="hold">
                            <p:stCondLst>
                              <p:cond delay="0"/>
                            </p:stCondLst>
                            <p:childTnLst>
                              <p:par>
                                <p:cTn id="10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1066" restart="whenNotActive" fill="hold" evtFilter="cancelBubble" nodeType="interactiveSeq">
                <p:stCondLst>
                  <p:cond evt="onClick" delay="0">
                    <p:tgtEl>
                      <p:spTgt spid="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7" fill="hold">
                      <p:stCondLst>
                        <p:cond delay="0"/>
                      </p:stCondLst>
                      <p:childTnLst>
                        <p:par>
                          <p:cTn id="1068" fill="hold">
                            <p:stCondLst>
                              <p:cond delay="0"/>
                            </p:stCondLst>
                            <p:childTnLst>
                              <p:par>
                                <p:cTn id="10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1"/>
                  </p:tgtEl>
                </p:cond>
              </p:nextCondLst>
            </p:seq>
            <p:seq concurrent="1" nextAc="seek">
              <p:cTn id="1073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4" fill="hold">
                      <p:stCondLst>
                        <p:cond delay="0"/>
                      </p:stCondLst>
                      <p:childTnLst>
                        <p:par>
                          <p:cTn id="1075" fill="hold">
                            <p:stCondLst>
                              <p:cond delay="0"/>
                            </p:stCondLst>
                            <p:childTnLst>
                              <p:par>
                                <p:cTn id="10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1078" restart="whenNotActive" fill="hold" evtFilter="cancelBubble" nodeType="interactiveSeq">
                <p:stCondLst>
                  <p:cond evt="onClick" delay="0">
                    <p:tgtEl>
                      <p:spTgt spid="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9" fill="hold">
                      <p:stCondLst>
                        <p:cond delay="0"/>
                      </p:stCondLst>
                      <p:childTnLst>
                        <p:par>
                          <p:cTn id="1080" fill="hold">
                            <p:stCondLst>
                              <p:cond delay="0"/>
                            </p:stCondLst>
                            <p:childTnLst>
                              <p:par>
                                <p:cTn id="10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"/>
                  </p:tgtEl>
                </p:cond>
              </p:nextCondLst>
            </p:seq>
            <p:seq concurrent="1" nextAc="seek">
              <p:cTn id="1083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4" fill="hold">
                      <p:stCondLst>
                        <p:cond delay="0"/>
                      </p:stCondLst>
                      <p:childTnLst>
                        <p:par>
                          <p:cTn id="1085" fill="hold">
                            <p:stCondLst>
                              <p:cond delay="0"/>
                            </p:stCondLst>
                            <p:childTnLst>
                              <p:par>
                                <p:cTn id="10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1090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1" fill="hold">
                      <p:stCondLst>
                        <p:cond delay="0"/>
                      </p:stCondLst>
                      <p:childTnLst>
                        <p:par>
                          <p:cTn id="1092" fill="hold">
                            <p:stCondLst>
                              <p:cond delay="0"/>
                            </p:stCondLst>
                            <p:childTnLst>
                              <p:par>
                                <p:cTn id="10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1095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6" fill="hold">
                      <p:stCondLst>
                        <p:cond delay="0"/>
                      </p:stCondLst>
                      <p:childTnLst>
                        <p:par>
                          <p:cTn id="1097" fill="hold">
                            <p:stCondLst>
                              <p:cond delay="0"/>
                            </p:stCondLst>
                            <p:childTnLst>
                              <p:par>
                                <p:cTn id="10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1100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1" fill="hold">
                      <p:stCondLst>
                        <p:cond delay="0"/>
                      </p:stCondLst>
                      <p:childTnLst>
                        <p:par>
                          <p:cTn id="1102" fill="hold">
                            <p:stCondLst>
                              <p:cond delay="0"/>
                            </p:stCondLst>
                            <p:childTnLst>
                              <p:par>
                                <p:cTn id="1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1107" restart="whenNotActive" fill="hold" evtFilter="cancelBubble" nodeType="interactiveSeq">
                <p:stCondLst>
                  <p:cond evt="onClick" delay="0">
                    <p:tgtEl>
                      <p:spTgt spid="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8" fill="hold">
                      <p:stCondLst>
                        <p:cond delay="0"/>
                      </p:stCondLst>
                      <p:childTnLst>
                        <p:par>
                          <p:cTn id="1109" fill="hold">
                            <p:stCondLst>
                              <p:cond delay="0"/>
                            </p:stCondLst>
                            <p:childTnLst>
                              <p:par>
                                <p:cTn id="1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"/>
                  </p:tgtEl>
                </p:cond>
              </p:nextCondLst>
            </p:seq>
            <p:seq concurrent="1" nextAc="seek">
              <p:cTn id="1112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3" fill="hold">
                      <p:stCondLst>
                        <p:cond delay="0"/>
                      </p:stCondLst>
                      <p:childTnLst>
                        <p:par>
                          <p:cTn id="1114" fill="hold">
                            <p:stCondLst>
                              <p:cond delay="0"/>
                            </p:stCondLst>
                            <p:childTnLst>
                              <p:par>
                                <p:cTn id="1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  <p:seq concurrent="1" nextAc="seek">
              <p:cTn id="1117" restart="whenNotActive" fill="hold" evtFilter="cancelBubble" nodeType="interactiveSeq">
                <p:stCondLst>
                  <p:cond evt="onClick" delay="0">
                    <p:tgtEl>
                      <p:spTgt spid="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8" fill="hold">
                      <p:stCondLst>
                        <p:cond delay="0"/>
                      </p:stCondLst>
                      <p:childTnLst>
                        <p:par>
                          <p:cTn id="1119" fill="hold">
                            <p:stCondLst>
                              <p:cond delay="0"/>
                            </p:stCondLst>
                            <p:childTnLst>
                              <p:par>
                                <p:cTn id="11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"/>
                  </p:tgtEl>
                </p:cond>
              </p:nextCondLst>
            </p:seq>
            <p:seq concurrent="1" nextAc="seek">
              <p:cTn id="1124" restart="whenNotActive" fill="hold" evtFilter="cancelBubble" nodeType="interactiveSeq">
                <p:stCondLst>
                  <p:cond evt="onClick" delay="0">
                    <p:tgtEl>
                      <p:spTgt spid="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5" fill="hold">
                      <p:stCondLst>
                        <p:cond delay="0"/>
                      </p:stCondLst>
                      <p:childTnLst>
                        <p:par>
                          <p:cTn id="1126" fill="hold">
                            <p:stCondLst>
                              <p:cond delay="0"/>
                            </p:stCondLst>
                            <p:childTnLst>
                              <p:par>
                                <p:cTn id="1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"/>
                  </p:tgtEl>
                </p:cond>
              </p:nextCondLst>
            </p:seq>
            <p:seq concurrent="1" nextAc="seek">
              <p:cTn id="1129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0" fill="hold">
                      <p:stCondLst>
                        <p:cond delay="0"/>
                      </p:stCondLst>
                      <p:childTnLst>
                        <p:par>
                          <p:cTn id="1131" fill="hold">
                            <p:stCondLst>
                              <p:cond delay="0"/>
                            </p:stCondLst>
                            <p:childTnLst>
                              <p:par>
                                <p:cTn id="1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1134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5" fill="hold">
                      <p:stCondLst>
                        <p:cond delay="0"/>
                      </p:stCondLst>
                      <p:childTnLst>
                        <p:par>
                          <p:cTn id="1136" fill="hold">
                            <p:stCondLst>
                              <p:cond delay="0"/>
                            </p:stCondLst>
                            <p:childTnLst>
                              <p:par>
                                <p:cTn id="11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1141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2" fill="hold">
                      <p:stCondLst>
                        <p:cond delay="0"/>
                      </p:stCondLst>
                      <p:childTnLst>
                        <p:par>
                          <p:cTn id="1143" fill="hold">
                            <p:stCondLst>
                              <p:cond delay="0"/>
                            </p:stCondLst>
                            <p:childTnLst>
                              <p:par>
                                <p:cTn id="1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1146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7" fill="hold">
                      <p:stCondLst>
                        <p:cond delay="0"/>
                      </p:stCondLst>
                      <p:childTnLst>
                        <p:par>
                          <p:cTn id="1148" fill="hold">
                            <p:stCondLst>
                              <p:cond delay="0"/>
                            </p:stCondLst>
                            <p:childTnLst>
                              <p:par>
                                <p:cTn id="1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1151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2" fill="hold">
                      <p:stCondLst>
                        <p:cond delay="0"/>
                      </p:stCondLst>
                      <p:childTnLst>
                        <p:par>
                          <p:cTn id="1153" fill="hold">
                            <p:stCondLst>
                              <p:cond delay="0"/>
                            </p:stCondLst>
                            <p:childTnLst>
                              <p:par>
                                <p:cTn id="11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1158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9" fill="hold">
                      <p:stCondLst>
                        <p:cond delay="0"/>
                      </p:stCondLst>
                      <p:childTnLst>
                        <p:par>
                          <p:cTn id="1160" fill="hold">
                            <p:stCondLst>
                              <p:cond delay="0"/>
                            </p:stCondLst>
                            <p:childTnLst>
                              <p:par>
                                <p:cTn id="1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1163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4" fill="hold">
                      <p:stCondLst>
                        <p:cond delay="0"/>
                      </p:stCondLst>
                      <p:childTnLst>
                        <p:par>
                          <p:cTn id="1165" fill="hold">
                            <p:stCondLst>
                              <p:cond delay="0"/>
                            </p:stCondLst>
                            <p:childTnLst>
                              <p:par>
                                <p:cTn id="1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1168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9" fill="hold">
                      <p:stCondLst>
                        <p:cond delay="0"/>
                      </p:stCondLst>
                      <p:childTnLst>
                        <p:par>
                          <p:cTn id="1170" fill="hold">
                            <p:stCondLst>
                              <p:cond delay="0"/>
                            </p:stCondLst>
                            <p:childTnLst>
                              <p:par>
                                <p:cTn id="1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1175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6" fill="hold">
                      <p:stCondLst>
                        <p:cond delay="0"/>
                      </p:stCondLst>
                      <p:childTnLst>
                        <p:par>
                          <p:cTn id="1177" fill="hold">
                            <p:stCondLst>
                              <p:cond delay="0"/>
                            </p:stCondLst>
                            <p:childTnLst>
                              <p:par>
                                <p:cTn id="1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1180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1" fill="hold">
                      <p:stCondLst>
                        <p:cond delay="0"/>
                      </p:stCondLst>
                      <p:childTnLst>
                        <p:par>
                          <p:cTn id="1182" fill="hold">
                            <p:stCondLst>
                              <p:cond delay="0"/>
                            </p:stCondLst>
                            <p:childTnLst>
                              <p:par>
                                <p:cTn id="1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1185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6" fill="hold">
                      <p:stCondLst>
                        <p:cond delay="0"/>
                      </p:stCondLst>
                      <p:childTnLst>
                        <p:par>
                          <p:cTn id="1187" fill="hold">
                            <p:stCondLst>
                              <p:cond delay="0"/>
                            </p:stCondLst>
                            <p:childTnLst>
                              <p:par>
                                <p:cTn id="11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1192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3" fill="hold">
                      <p:stCondLst>
                        <p:cond delay="0"/>
                      </p:stCondLst>
                      <p:childTnLst>
                        <p:par>
                          <p:cTn id="1194" fill="hold">
                            <p:stCondLst>
                              <p:cond delay="0"/>
                            </p:stCondLst>
                            <p:childTnLst>
                              <p:par>
                                <p:cTn id="1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1197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8" fill="hold">
                      <p:stCondLst>
                        <p:cond delay="0"/>
                      </p:stCondLst>
                      <p:childTnLst>
                        <p:par>
                          <p:cTn id="1199" fill="hold">
                            <p:stCondLst>
                              <p:cond delay="0"/>
                            </p:stCondLst>
                            <p:childTnLst>
                              <p:par>
                                <p:cTn id="1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1202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3" fill="hold">
                      <p:stCondLst>
                        <p:cond delay="0"/>
                      </p:stCondLst>
                      <p:childTnLst>
                        <p:par>
                          <p:cTn id="1204" fill="hold">
                            <p:stCondLst>
                              <p:cond delay="0"/>
                            </p:stCondLst>
                            <p:childTnLst>
                              <p:par>
                                <p:cTn id="12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1209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0" fill="hold">
                      <p:stCondLst>
                        <p:cond delay="0"/>
                      </p:stCondLst>
                      <p:childTnLst>
                        <p:par>
                          <p:cTn id="1211" fill="hold">
                            <p:stCondLst>
                              <p:cond delay="0"/>
                            </p:stCondLst>
                            <p:childTnLst>
                              <p:par>
                                <p:cTn id="1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1214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5" fill="hold">
                      <p:stCondLst>
                        <p:cond delay="0"/>
                      </p:stCondLst>
                      <p:childTnLst>
                        <p:par>
                          <p:cTn id="1216" fill="hold">
                            <p:stCondLst>
                              <p:cond delay="0"/>
                            </p:stCondLst>
                            <p:childTnLst>
                              <p:par>
                                <p:cTn id="1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1219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0" fill="hold">
                      <p:stCondLst>
                        <p:cond delay="0"/>
                      </p:stCondLst>
                      <p:childTnLst>
                        <p:par>
                          <p:cTn id="1221" fill="hold">
                            <p:stCondLst>
                              <p:cond delay="0"/>
                            </p:stCondLst>
                            <p:childTnLst>
                              <p:par>
                                <p:cTn id="12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1226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7" fill="hold">
                      <p:stCondLst>
                        <p:cond delay="0"/>
                      </p:stCondLst>
                      <p:childTnLst>
                        <p:par>
                          <p:cTn id="1228" fill="hold">
                            <p:stCondLst>
                              <p:cond delay="0"/>
                            </p:stCondLst>
                            <p:childTnLst>
                              <p:par>
                                <p:cTn id="1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1231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2" fill="hold">
                      <p:stCondLst>
                        <p:cond delay="0"/>
                      </p:stCondLst>
                      <p:childTnLst>
                        <p:par>
                          <p:cTn id="1233" fill="hold">
                            <p:stCondLst>
                              <p:cond delay="0"/>
                            </p:stCondLst>
                            <p:childTnLst>
                              <p:par>
                                <p:cTn id="1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1236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7" fill="hold">
                      <p:stCondLst>
                        <p:cond delay="0"/>
                      </p:stCondLst>
                      <p:childTnLst>
                        <p:par>
                          <p:cTn id="1238" fill="hold">
                            <p:stCondLst>
                              <p:cond delay="0"/>
                            </p:stCondLst>
                            <p:childTnLst>
                              <p:par>
                                <p:cTn id="12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1243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4" fill="hold">
                      <p:stCondLst>
                        <p:cond delay="0"/>
                      </p:stCondLst>
                      <p:childTnLst>
                        <p:par>
                          <p:cTn id="1245" fill="hold">
                            <p:stCondLst>
                              <p:cond delay="0"/>
                            </p:stCondLst>
                            <p:childTnLst>
                              <p:par>
                                <p:cTn id="12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1248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9" fill="hold">
                      <p:stCondLst>
                        <p:cond delay="0"/>
                      </p:stCondLst>
                      <p:childTnLst>
                        <p:par>
                          <p:cTn id="1250" fill="hold">
                            <p:stCondLst>
                              <p:cond delay="0"/>
                            </p:stCondLst>
                            <p:childTnLst>
                              <p:par>
                                <p:cTn id="1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1253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4" fill="hold">
                      <p:stCondLst>
                        <p:cond delay="0"/>
                      </p:stCondLst>
                      <p:childTnLst>
                        <p:par>
                          <p:cTn id="1255" fill="hold">
                            <p:stCondLst>
                              <p:cond delay="0"/>
                            </p:stCondLst>
                            <p:childTnLst>
                              <p:par>
                                <p:cTn id="12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1260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1" fill="hold">
                      <p:stCondLst>
                        <p:cond delay="0"/>
                      </p:stCondLst>
                      <p:childTnLst>
                        <p:par>
                          <p:cTn id="1262" fill="hold">
                            <p:stCondLst>
                              <p:cond delay="0"/>
                            </p:stCondLst>
                            <p:childTnLst>
                              <p:par>
                                <p:cTn id="1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1265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6" fill="hold">
                      <p:stCondLst>
                        <p:cond delay="0"/>
                      </p:stCondLst>
                      <p:childTnLst>
                        <p:par>
                          <p:cTn id="1267" fill="hold">
                            <p:stCondLst>
                              <p:cond delay="0"/>
                            </p:stCondLst>
                            <p:childTnLst>
                              <p:par>
                                <p:cTn id="12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1270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1" fill="hold">
                      <p:stCondLst>
                        <p:cond delay="0"/>
                      </p:stCondLst>
                      <p:childTnLst>
                        <p:par>
                          <p:cTn id="1272" fill="hold">
                            <p:stCondLst>
                              <p:cond delay="0"/>
                            </p:stCondLst>
                            <p:childTnLst>
                              <p:par>
                                <p:cTn id="12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1277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8" fill="hold">
                      <p:stCondLst>
                        <p:cond delay="0"/>
                      </p:stCondLst>
                      <p:childTnLst>
                        <p:par>
                          <p:cTn id="1279" fill="hold">
                            <p:stCondLst>
                              <p:cond delay="0"/>
                            </p:stCondLst>
                            <p:childTnLst>
                              <p:par>
                                <p:cTn id="1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1282" restart="whenNotActive" fill="hold" evtFilter="cancelBubble" nodeType="interactiveSeq">
                <p:stCondLst>
                  <p:cond evt="onClick" delay="0">
                    <p:tgtEl>
                      <p:spTgt spid="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3" fill="hold">
                      <p:stCondLst>
                        <p:cond delay="0"/>
                      </p:stCondLst>
                      <p:childTnLst>
                        <p:par>
                          <p:cTn id="1284" fill="hold">
                            <p:stCondLst>
                              <p:cond delay="0"/>
                            </p:stCondLst>
                            <p:childTnLst>
                              <p:par>
                                <p:cTn id="1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9"/>
                  </p:tgtEl>
                </p:cond>
              </p:nextCondLst>
            </p:seq>
            <p:seq concurrent="1" nextAc="seek">
              <p:cTn id="1287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8" fill="hold">
                      <p:stCondLst>
                        <p:cond delay="0"/>
                      </p:stCondLst>
                      <p:childTnLst>
                        <p:par>
                          <p:cTn id="1289" fill="hold">
                            <p:stCondLst>
                              <p:cond delay="0"/>
                            </p:stCondLst>
                            <p:childTnLst>
                              <p:par>
                                <p:cTn id="12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1294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5" fill="hold">
                      <p:stCondLst>
                        <p:cond delay="0"/>
                      </p:stCondLst>
                      <p:childTnLst>
                        <p:par>
                          <p:cTn id="1296" fill="hold">
                            <p:stCondLst>
                              <p:cond delay="0"/>
                            </p:stCondLst>
                            <p:childTnLst>
                              <p:par>
                                <p:cTn id="1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1299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0" fill="hold">
                      <p:stCondLst>
                        <p:cond delay="0"/>
                      </p:stCondLst>
                      <p:childTnLst>
                        <p:par>
                          <p:cTn id="1301" fill="hold">
                            <p:stCondLst>
                              <p:cond delay="0"/>
                            </p:stCondLst>
                            <p:childTnLst>
                              <p:par>
                                <p:cTn id="13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1304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5" fill="hold">
                      <p:stCondLst>
                        <p:cond delay="0"/>
                      </p:stCondLst>
                      <p:childTnLst>
                        <p:par>
                          <p:cTn id="1306" fill="hold">
                            <p:stCondLst>
                              <p:cond delay="0"/>
                            </p:stCondLst>
                            <p:childTnLst>
                              <p:par>
                                <p:cTn id="13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1311" restart="whenNotActive" fill="hold" evtFilter="cancelBubble" nodeType="interactiveSeq">
                <p:stCondLst>
                  <p:cond evt="onClick" delay="0">
                    <p:tgtEl>
                      <p:spTgt spid="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2" fill="hold">
                      <p:stCondLst>
                        <p:cond delay="0"/>
                      </p:stCondLst>
                      <p:childTnLst>
                        <p:par>
                          <p:cTn id="1313" fill="hold">
                            <p:stCondLst>
                              <p:cond delay="0"/>
                            </p:stCondLst>
                            <p:childTnLst>
                              <p:par>
                                <p:cTn id="13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"/>
                  </p:tgtEl>
                </p:cond>
              </p:nextCondLst>
            </p:seq>
            <p:seq concurrent="1" nextAc="seek">
              <p:cTn id="1316" restart="whenNotActive" fill="hold" evtFilter="cancelBubble" nodeType="interactiveSeq">
                <p:stCondLst>
                  <p:cond evt="onClick" delay="0">
                    <p:tgtEl>
                      <p:spTgt spid="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7" fill="hold">
                      <p:stCondLst>
                        <p:cond delay="0"/>
                      </p:stCondLst>
                      <p:childTnLst>
                        <p:par>
                          <p:cTn id="1318" fill="hold">
                            <p:stCondLst>
                              <p:cond delay="0"/>
                            </p:stCondLst>
                            <p:childTnLst>
                              <p:par>
                                <p:cTn id="13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"/>
                  </p:tgtEl>
                </p:cond>
              </p:nextCondLst>
            </p:seq>
            <p:seq concurrent="1" nextAc="seek">
              <p:cTn id="1321" restart="whenNotActive" fill="hold" evtFilter="cancelBubble" nodeType="interactiveSeq">
                <p:stCondLst>
                  <p:cond evt="onClick" delay="0">
                    <p:tgtEl>
                      <p:spTgt spid="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2" fill="hold">
                      <p:stCondLst>
                        <p:cond delay="0"/>
                      </p:stCondLst>
                      <p:childTnLst>
                        <p:par>
                          <p:cTn id="1323" fill="hold">
                            <p:stCondLst>
                              <p:cond delay="0"/>
                            </p:stCondLst>
                            <p:childTnLst>
                              <p:par>
                                <p:cTn id="13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"/>
                  </p:tgtEl>
                </p:cond>
              </p:nextCondLst>
            </p:seq>
            <p:seq concurrent="1" nextAc="seek">
              <p:cTn id="1328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9" fill="hold">
                      <p:stCondLst>
                        <p:cond delay="0"/>
                      </p:stCondLst>
                      <p:childTnLst>
                        <p:par>
                          <p:cTn id="1330" fill="hold">
                            <p:stCondLst>
                              <p:cond delay="0"/>
                            </p:stCondLst>
                            <p:childTnLst>
                              <p:par>
                                <p:cTn id="13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1333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4" fill="hold">
                      <p:stCondLst>
                        <p:cond delay="0"/>
                      </p:stCondLst>
                      <p:childTnLst>
                        <p:par>
                          <p:cTn id="1335" fill="hold">
                            <p:stCondLst>
                              <p:cond delay="0"/>
                            </p:stCondLst>
                            <p:childTnLst>
                              <p:par>
                                <p:cTn id="13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  <p:seq concurrent="1" nextAc="seek">
              <p:cTn id="1338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9" fill="hold">
                      <p:stCondLst>
                        <p:cond delay="0"/>
                      </p:stCondLst>
                      <p:childTnLst>
                        <p:par>
                          <p:cTn id="1340" fill="hold">
                            <p:stCondLst>
                              <p:cond delay="0"/>
                            </p:stCondLst>
                            <p:childTnLst>
                              <p:par>
                                <p:cTn id="13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1345" restart="whenNotActive" fill="hold" evtFilter="cancelBubble" nodeType="interactiveSeq">
                <p:stCondLst>
                  <p:cond evt="onClick" delay="0">
                    <p:tgtEl>
                      <p:spTgt spid="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6" fill="hold">
                      <p:stCondLst>
                        <p:cond delay="0"/>
                      </p:stCondLst>
                      <p:childTnLst>
                        <p:par>
                          <p:cTn id="1347" fill="hold">
                            <p:stCondLst>
                              <p:cond delay="0"/>
                            </p:stCondLst>
                            <p:childTnLst>
                              <p:par>
                                <p:cTn id="13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"/>
                  </p:tgtEl>
                </p:cond>
              </p:nextCondLst>
            </p:seq>
            <p:seq concurrent="1" nextAc="seek">
              <p:cTn id="1350" restart="whenNotActive" fill="hold" evtFilter="cancelBubble" nodeType="interactiveSeq">
                <p:stCondLst>
                  <p:cond evt="onClick" delay="0">
                    <p:tgtEl>
                      <p:spTgt spid="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1" fill="hold">
                      <p:stCondLst>
                        <p:cond delay="0"/>
                      </p:stCondLst>
                      <p:childTnLst>
                        <p:par>
                          <p:cTn id="1352" fill="hold">
                            <p:stCondLst>
                              <p:cond delay="0"/>
                            </p:stCondLst>
                            <p:childTnLst>
                              <p:par>
                                <p:cTn id="13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"/>
                  </p:tgtEl>
                </p:cond>
              </p:nextCondLst>
            </p:seq>
            <p:seq concurrent="1" nextAc="seek">
              <p:cTn id="1355" restart="whenNotActive" fill="hold" evtFilter="cancelBubble" nodeType="interactiveSeq">
                <p:stCondLst>
                  <p:cond evt="onClick" delay="0">
                    <p:tgtEl>
                      <p:spTgt spid="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6" fill="hold">
                      <p:stCondLst>
                        <p:cond delay="0"/>
                      </p:stCondLst>
                      <p:childTnLst>
                        <p:par>
                          <p:cTn id="1357" fill="hold">
                            <p:stCondLst>
                              <p:cond delay="0"/>
                            </p:stCondLst>
                            <p:childTnLst>
                              <p:par>
                                <p:cTn id="13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2"/>
                  </p:tgtEl>
                </p:cond>
              </p:nextCondLst>
            </p:seq>
            <p:seq concurrent="1" nextAc="seek">
              <p:cTn id="1362" restart="whenNotActive" fill="hold" evtFilter="cancelBubble" nodeType="interactiveSeq">
                <p:stCondLst>
                  <p:cond evt="onClick" delay="0">
                    <p:tgtEl>
                      <p:spTgt spid="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3" fill="hold">
                      <p:stCondLst>
                        <p:cond delay="0"/>
                      </p:stCondLst>
                      <p:childTnLst>
                        <p:par>
                          <p:cTn id="1364" fill="hold">
                            <p:stCondLst>
                              <p:cond delay="0"/>
                            </p:stCondLst>
                            <p:childTnLst>
                              <p:par>
                                <p:cTn id="1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3"/>
                  </p:tgtEl>
                </p:cond>
              </p:nextCondLst>
            </p:seq>
            <p:seq concurrent="1" nextAc="seek">
              <p:cTn id="1367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8" fill="hold">
                      <p:stCondLst>
                        <p:cond delay="0"/>
                      </p:stCondLst>
                      <p:childTnLst>
                        <p:par>
                          <p:cTn id="1369" fill="hold">
                            <p:stCondLst>
                              <p:cond delay="0"/>
                            </p:stCondLst>
                            <p:childTnLst>
                              <p:par>
                                <p:cTn id="1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1372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3" fill="hold">
                      <p:stCondLst>
                        <p:cond delay="0"/>
                      </p:stCondLst>
                      <p:childTnLst>
                        <p:par>
                          <p:cTn id="1374" fill="hold">
                            <p:stCondLst>
                              <p:cond delay="0"/>
                            </p:stCondLst>
                            <p:childTnLst>
                              <p:par>
                                <p:cTn id="13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1379" restart="whenNotActive" fill="hold" evtFilter="cancelBubble" nodeType="interactiveSeq">
                <p:stCondLst>
                  <p:cond evt="onClick" delay="0">
                    <p:tgtEl>
                      <p:spTgt spid="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0" fill="hold">
                      <p:stCondLst>
                        <p:cond delay="0"/>
                      </p:stCondLst>
                      <p:childTnLst>
                        <p:par>
                          <p:cTn id="1381" fill="hold">
                            <p:stCondLst>
                              <p:cond delay="0"/>
                            </p:stCondLst>
                            <p:childTnLst>
                              <p:par>
                                <p:cTn id="13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"/>
                  </p:tgtEl>
                </p:cond>
              </p:nextCondLst>
            </p:seq>
            <p:seq concurrent="1" nextAc="seek">
              <p:cTn id="1384" restart="whenNotActive" fill="hold" evtFilter="cancelBubble" nodeType="interactiveSeq">
                <p:stCondLst>
                  <p:cond evt="onClick" delay="0">
                    <p:tgtEl>
                      <p:spTgt spid="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5" fill="hold">
                      <p:stCondLst>
                        <p:cond delay="0"/>
                      </p:stCondLst>
                      <p:childTnLst>
                        <p:par>
                          <p:cTn id="1386" fill="hold">
                            <p:stCondLst>
                              <p:cond delay="0"/>
                            </p:stCondLst>
                            <p:childTnLst>
                              <p:par>
                                <p:cTn id="13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"/>
                  </p:tgtEl>
                </p:cond>
              </p:nextCondLst>
            </p:seq>
            <p:seq concurrent="1" nextAc="seek">
              <p:cTn id="1389" restart="whenNotActive" fill="hold" evtFilter="cancelBubble" nodeType="interactiveSeq">
                <p:stCondLst>
                  <p:cond evt="onClick" delay="0">
                    <p:tgtEl>
                      <p:spTgt spid="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0" fill="hold">
                      <p:stCondLst>
                        <p:cond delay="0"/>
                      </p:stCondLst>
                      <p:childTnLst>
                        <p:par>
                          <p:cTn id="1391" fill="hold">
                            <p:stCondLst>
                              <p:cond delay="0"/>
                            </p:stCondLst>
                            <p:childTnLst>
                              <p:par>
                                <p:cTn id="13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8"/>
                  </p:tgtEl>
                </p:cond>
              </p:nextCondLst>
            </p:seq>
            <p:seq concurrent="1" nextAc="seek">
              <p:cTn id="1396" restart="whenNotActive" fill="hold" evtFilter="cancelBubble" nodeType="interactiveSeq">
                <p:stCondLst>
                  <p:cond evt="onClick" delay="0">
                    <p:tgtEl>
                      <p:spTgt spid="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7" fill="hold">
                      <p:stCondLst>
                        <p:cond delay="0"/>
                      </p:stCondLst>
                      <p:childTnLst>
                        <p:par>
                          <p:cTn id="1398" fill="hold">
                            <p:stCondLst>
                              <p:cond delay="0"/>
                            </p:stCondLst>
                            <p:childTnLst>
                              <p:par>
                                <p:cTn id="13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"/>
                  </p:tgtEl>
                </p:cond>
              </p:nextCondLst>
            </p:seq>
            <p:seq concurrent="1" nextAc="seek">
              <p:cTn id="1401" restart="whenNotActive" fill="hold" evtFilter="cancelBubble" nodeType="interactiveSeq">
                <p:stCondLst>
                  <p:cond evt="onClick" delay="0">
                    <p:tgtEl>
                      <p:spTgt spid="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2" fill="hold">
                      <p:stCondLst>
                        <p:cond delay="0"/>
                      </p:stCondLst>
                      <p:childTnLst>
                        <p:par>
                          <p:cTn id="1403" fill="hold">
                            <p:stCondLst>
                              <p:cond delay="0"/>
                            </p:stCondLst>
                            <p:childTnLst>
                              <p:par>
                                <p:cTn id="14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0"/>
                  </p:tgtEl>
                </p:cond>
              </p:nextCondLst>
            </p:seq>
            <p:seq concurrent="1" nextAc="seek">
              <p:cTn id="1406" restart="whenNotActive" fill="hold" evtFilter="cancelBubble" nodeType="interactiveSeq">
                <p:stCondLst>
                  <p:cond evt="onClick" delay="0">
                    <p:tgtEl>
                      <p:spTgt spid="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7" fill="hold">
                      <p:stCondLst>
                        <p:cond delay="0"/>
                      </p:stCondLst>
                      <p:childTnLst>
                        <p:par>
                          <p:cTn id="1408" fill="hold">
                            <p:stCondLst>
                              <p:cond delay="0"/>
                            </p:stCondLst>
                            <p:childTnLst>
                              <p:par>
                                <p:cTn id="14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"/>
                  </p:tgtEl>
                </p:cond>
              </p:nextCondLst>
            </p:seq>
            <p:seq concurrent="1" nextAc="seek">
              <p:cTn id="1413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4" fill="hold">
                      <p:stCondLst>
                        <p:cond delay="0"/>
                      </p:stCondLst>
                      <p:childTnLst>
                        <p:par>
                          <p:cTn id="1415" fill="hold">
                            <p:stCondLst>
                              <p:cond delay="0"/>
                            </p:stCondLst>
                            <p:childTnLst>
                              <p:par>
                                <p:cTn id="14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1418" restart="whenNotActive" fill="hold" evtFilter="cancelBubble" nodeType="interactiveSeq">
                <p:stCondLst>
                  <p:cond evt="onClick" delay="0">
                    <p:tgtEl>
                      <p:spTgt spid="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9" fill="hold">
                      <p:stCondLst>
                        <p:cond delay="0"/>
                      </p:stCondLst>
                      <p:childTnLst>
                        <p:par>
                          <p:cTn id="1420" fill="hold">
                            <p:stCondLst>
                              <p:cond delay="0"/>
                            </p:stCondLst>
                            <p:childTnLst>
                              <p:par>
                                <p:cTn id="14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"/>
                  </p:tgtEl>
                </p:cond>
              </p:nextCondLst>
            </p:seq>
            <p:seq concurrent="1" nextAc="seek">
              <p:cTn id="1423" restart="whenNotActive" fill="hold" evtFilter="cancelBubble" nodeType="interactiveSeq">
                <p:stCondLst>
                  <p:cond evt="onClick" delay="0">
                    <p:tgtEl>
                      <p:spTgt spid="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4" fill="hold">
                      <p:stCondLst>
                        <p:cond delay="0"/>
                      </p:stCondLst>
                      <p:childTnLst>
                        <p:par>
                          <p:cTn id="1425" fill="hold">
                            <p:stCondLst>
                              <p:cond delay="0"/>
                            </p:stCondLst>
                            <p:childTnLst>
                              <p:par>
                                <p:cTn id="14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4"/>
                  </p:tgtEl>
                </p:cond>
              </p:nextCondLst>
            </p:seq>
            <p:seq concurrent="1" nextAc="seek">
              <p:cTn id="1430" restart="whenNotActive" fill="hold" evtFilter="cancelBubble" nodeType="interactiveSeq">
                <p:stCondLst>
                  <p:cond evt="onClick" delay="0">
                    <p:tgtEl>
                      <p:spTgt spid="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1" fill="hold">
                      <p:stCondLst>
                        <p:cond delay="0"/>
                      </p:stCondLst>
                      <p:childTnLst>
                        <p:par>
                          <p:cTn id="1432" fill="hold">
                            <p:stCondLst>
                              <p:cond delay="0"/>
                            </p:stCondLst>
                            <p:childTnLst>
                              <p:par>
                                <p:cTn id="14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"/>
                  </p:tgtEl>
                </p:cond>
              </p:nextCondLst>
            </p:seq>
            <p:seq concurrent="1" nextAc="seek">
              <p:cTn id="1435" restart="whenNotActive" fill="hold" evtFilter="cancelBubble" nodeType="interactiveSeq">
                <p:stCondLst>
                  <p:cond evt="onClick" delay="0">
                    <p:tgtEl>
                      <p:spTgt spid="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6" fill="hold">
                      <p:stCondLst>
                        <p:cond delay="0"/>
                      </p:stCondLst>
                      <p:childTnLst>
                        <p:par>
                          <p:cTn id="1437" fill="hold">
                            <p:stCondLst>
                              <p:cond delay="0"/>
                            </p:stCondLst>
                            <p:childTnLst>
                              <p:par>
                                <p:cTn id="14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"/>
                  </p:tgtEl>
                </p:cond>
              </p:nextCondLst>
            </p:seq>
            <p:seq concurrent="1" nextAc="seek">
              <p:cTn id="1440" restart="whenNotActive" fill="hold" evtFilter="cancelBubble" nodeType="interactiveSeq">
                <p:stCondLst>
                  <p:cond evt="onClick" delay="0">
                    <p:tgtEl>
                      <p:spTgt spid="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1" fill="hold">
                      <p:stCondLst>
                        <p:cond delay="0"/>
                      </p:stCondLst>
                      <p:childTnLst>
                        <p:par>
                          <p:cTn id="1442" fill="hold">
                            <p:stCondLst>
                              <p:cond delay="0"/>
                            </p:stCondLst>
                            <p:childTnLst>
                              <p:par>
                                <p:cTn id="14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"/>
                  </p:tgtEl>
                </p:cond>
              </p:nextCondLst>
            </p:seq>
            <p:seq concurrent="1" nextAc="seek">
              <p:cTn id="1447" restart="whenNotActive" fill="hold" evtFilter="cancelBubble" nodeType="interactiveSeq">
                <p:stCondLst>
                  <p:cond evt="onClick" delay="0">
                    <p:tgtEl>
                      <p:spTgt spid="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8" fill="hold">
                      <p:stCondLst>
                        <p:cond delay="0"/>
                      </p:stCondLst>
                      <p:childTnLst>
                        <p:par>
                          <p:cTn id="1449" fill="hold">
                            <p:stCondLst>
                              <p:cond delay="0"/>
                            </p:stCondLst>
                            <p:childTnLst>
                              <p:par>
                                <p:cTn id="14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"/>
                  </p:tgtEl>
                </p:cond>
              </p:nextCondLst>
            </p:seq>
            <p:seq concurrent="1" nextAc="seek">
              <p:cTn id="1452" restart="whenNotActive" fill="hold" evtFilter="cancelBubble" nodeType="interactiveSeq">
                <p:stCondLst>
                  <p:cond evt="onClick" delay="0">
                    <p:tgtEl>
                      <p:spTgt spid="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3" fill="hold">
                      <p:stCondLst>
                        <p:cond delay="0"/>
                      </p:stCondLst>
                      <p:childTnLst>
                        <p:par>
                          <p:cTn id="1454" fill="hold">
                            <p:stCondLst>
                              <p:cond delay="0"/>
                            </p:stCondLst>
                            <p:childTnLst>
                              <p:par>
                                <p:cTn id="14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"/>
                  </p:tgtEl>
                </p:cond>
              </p:nextCondLst>
            </p:seq>
            <p:seq concurrent="1" nextAc="seek">
              <p:cTn id="1457" restart="whenNotActive" fill="hold" evtFilter="cancelBubble" nodeType="interactiveSeq">
                <p:stCondLst>
                  <p:cond evt="onClick" delay="0">
                    <p:tgtEl>
                      <p:spTgt spid="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8" fill="hold">
                      <p:stCondLst>
                        <p:cond delay="0"/>
                      </p:stCondLst>
                      <p:childTnLst>
                        <p:par>
                          <p:cTn id="1459" fill="hold">
                            <p:stCondLst>
                              <p:cond delay="0"/>
                            </p:stCondLst>
                            <p:childTnLst>
                              <p:par>
                                <p:cTn id="14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0"/>
                  </p:tgtEl>
                </p:cond>
              </p:nextCondLst>
            </p:seq>
            <p:seq concurrent="1" nextAc="seek">
              <p:cTn id="1464" restart="whenNotActive" fill="hold" evtFilter="cancelBubble" nodeType="interactiveSeq">
                <p:stCondLst>
                  <p:cond evt="onClick" delay="0">
                    <p:tgtEl>
                      <p:spTgt spid="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5" fill="hold">
                      <p:stCondLst>
                        <p:cond delay="0"/>
                      </p:stCondLst>
                      <p:childTnLst>
                        <p:par>
                          <p:cTn id="1466" fill="hold">
                            <p:stCondLst>
                              <p:cond delay="0"/>
                            </p:stCondLst>
                            <p:childTnLst>
                              <p:par>
                                <p:cTn id="14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"/>
                  </p:tgtEl>
                </p:cond>
              </p:nextCondLst>
            </p:seq>
            <p:seq concurrent="1" nextAc="seek">
              <p:cTn id="1469" restart="whenNotActive" fill="hold" evtFilter="cancelBubble" nodeType="interactiveSeq">
                <p:stCondLst>
                  <p:cond evt="onClick" delay="0">
                    <p:tgtEl>
                      <p:spTgt spid="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0" fill="hold">
                      <p:stCondLst>
                        <p:cond delay="0"/>
                      </p:stCondLst>
                      <p:childTnLst>
                        <p:par>
                          <p:cTn id="1471" fill="hold">
                            <p:stCondLst>
                              <p:cond delay="0"/>
                            </p:stCondLst>
                            <p:childTnLst>
                              <p:par>
                                <p:cTn id="14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2"/>
                  </p:tgtEl>
                </p:cond>
              </p:nextCondLst>
            </p:seq>
            <p:seq concurrent="1" nextAc="seek">
              <p:cTn id="1474" restart="whenNotActive" fill="hold" evtFilter="cancelBubble" nodeType="interactiveSeq">
                <p:stCondLst>
                  <p:cond evt="onClick" delay="0">
                    <p:tgtEl>
                      <p:spTgt spid="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5" fill="hold">
                      <p:stCondLst>
                        <p:cond delay="0"/>
                      </p:stCondLst>
                      <p:childTnLst>
                        <p:par>
                          <p:cTn id="1476" fill="hold">
                            <p:stCondLst>
                              <p:cond delay="0"/>
                            </p:stCondLst>
                            <p:childTnLst>
                              <p:par>
                                <p:cTn id="14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"/>
                  </p:tgtEl>
                </p:cond>
              </p:nextCondLst>
            </p:seq>
            <p:seq concurrent="1" nextAc="seek">
              <p:cTn id="1481" restart="whenNotActive" fill="hold" evtFilter="cancelBubble" nodeType="interactiveSeq">
                <p:stCondLst>
                  <p:cond evt="onClick" delay="0">
                    <p:tgtEl>
                      <p:spTgt spid="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2" fill="hold">
                      <p:stCondLst>
                        <p:cond delay="0"/>
                      </p:stCondLst>
                      <p:childTnLst>
                        <p:par>
                          <p:cTn id="1483" fill="hold">
                            <p:stCondLst>
                              <p:cond delay="0"/>
                            </p:stCondLst>
                            <p:childTnLst>
                              <p:par>
                                <p:cTn id="14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"/>
                  </p:tgtEl>
                </p:cond>
              </p:nextCondLst>
            </p:seq>
            <p:seq concurrent="1" nextAc="seek">
              <p:cTn id="1486" restart="whenNotActive" fill="hold" evtFilter="cancelBubble" nodeType="interactiveSeq">
                <p:stCondLst>
                  <p:cond evt="onClick" delay="0">
                    <p:tgtEl>
                      <p:spTgt spid="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7" fill="hold">
                      <p:stCondLst>
                        <p:cond delay="0"/>
                      </p:stCondLst>
                      <p:childTnLst>
                        <p:par>
                          <p:cTn id="1488" fill="hold">
                            <p:stCondLst>
                              <p:cond delay="0"/>
                            </p:stCondLst>
                            <p:childTnLst>
                              <p:par>
                                <p:cTn id="14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"/>
                  </p:tgtEl>
                </p:cond>
              </p:nextCondLst>
            </p:seq>
            <p:seq concurrent="1" nextAc="seek">
              <p:cTn id="1491" restart="whenNotActive" fill="hold" evtFilter="cancelBubble" nodeType="interactiveSeq">
                <p:stCondLst>
                  <p:cond evt="onClick" delay="0">
                    <p:tgtEl>
                      <p:spTgt spid="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2" fill="hold">
                      <p:stCondLst>
                        <p:cond delay="0"/>
                      </p:stCondLst>
                      <p:childTnLst>
                        <p:par>
                          <p:cTn id="1493" fill="hold">
                            <p:stCondLst>
                              <p:cond delay="0"/>
                            </p:stCondLst>
                            <p:childTnLst>
                              <p:par>
                                <p:cTn id="14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"/>
                  </p:tgtEl>
                </p:cond>
              </p:nextCondLst>
            </p:seq>
            <p:seq concurrent="1" nextAc="seek">
              <p:cTn id="1498" restart="whenNotActive" fill="hold" evtFilter="cancelBubble" nodeType="interactiveSeq">
                <p:stCondLst>
                  <p:cond evt="onClick" delay="0">
                    <p:tgtEl>
                      <p:spTgt spid="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9" fill="hold">
                      <p:stCondLst>
                        <p:cond delay="0"/>
                      </p:stCondLst>
                      <p:childTnLst>
                        <p:par>
                          <p:cTn id="1500" fill="hold">
                            <p:stCondLst>
                              <p:cond delay="0"/>
                            </p:stCondLst>
                            <p:childTnLst>
                              <p:par>
                                <p:cTn id="15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"/>
                  </p:tgtEl>
                </p:cond>
              </p:nextCondLst>
            </p:seq>
            <p:seq concurrent="1" nextAc="seek">
              <p:cTn id="1503" restart="whenNotActive" fill="hold" evtFilter="cancelBubble" nodeType="interactiveSeq">
                <p:stCondLst>
                  <p:cond evt="onClick" delay="0">
                    <p:tgtEl>
                      <p:spTgt spid="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4" fill="hold">
                      <p:stCondLst>
                        <p:cond delay="0"/>
                      </p:stCondLst>
                      <p:childTnLst>
                        <p:par>
                          <p:cTn id="1505" fill="hold">
                            <p:stCondLst>
                              <p:cond delay="0"/>
                            </p:stCondLst>
                            <p:childTnLst>
                              <p:par>
                                <p:cTn id="15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8"/>
                  </p:tgtEl>
                </p:cond>
              </p:nextCondLst>
            </p:seq>
            <p:seq concurrent="1" nextAc="seek">
              <p:cTn id="1508" restart="whenNotActive" fill="hold" evtFilter="cancelBubble" nodeType="interactiveSeq">
                <p:stCondLst>
                  <p:cond evt="onClick" delay="0">
                    <p:tgtEl>
                      <p:spTgt spid="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9" fill="hold">
                      <p:stCondLst>
                        <p:cond delay="0"/>
                      </p:stCondLst>
                      <p:childTnLst>
                        <p:par>
                          <p:cTn id="1510" fill="hold">
                            <p:stCondLst>
                              <p:cond delay="0"/>
                            </p:stCondLst>
                            <p:childTnLst>
                              <p:par>
                                <p:cTn id="15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"/>
                  </p:tgtEl>
                </p:cond>
              </p:nextCondLst>
            </p:seq>
            <p:seq concurrent="1" nextAc="seek">
              <p:cTn id="1515" restart="whenNotActive" fill="hold" evtFilter="cancelBubble" nodeType="interactiveSeq">
                <p:stCondLst>
                  <p:cond evt="onClick" delay="0">
                    <p:tgtEl>
                      <p:spTgt spid="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6" fill="hold">
                      <p:stCondLst>
                        <p:cond delay="0"/>
                      </p:stCondLst>
                      <p:childTnLst>
                        <p:par>
                          <p:cTn id="1517" fill="hold">
                            <p:stCondLst>
                              <p:cond delay="0"/>
                            </p:stCondLst>
                            <p:childTnLst>
                              <p:par>
                                <p:cTn id="15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"/>
                  </p:tgtEl>
                </p:cond>
              </p:nextCondLst>
            </p:seq>
            <p:seq concurrent="1" nextAc="seek">
              <p:cTn id="1520" restart="whenNotActive" fill="hold" evtFilter="cancelBubble" nodeType="interactiveSeq">
                <p:stCondLst>
                  <p:cond evt="onClick" delay="0">
                    <p:tgtEl>
                      <p:spTgt spid="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1" fill="hold">
                      <p:stCondLst>
                        <p:cond delay="0"/>
                      </p:stCondLst>
                      <p:childTnLst>
                        <p:par>
                          <p:cTn id="1522" fill="hold">
                            <p:stCondLst>
                              <p:cond delay="0"/>
                            </p:stCondLst>
                            <p:childTnLst>
                              <p:par>
                                <p:cTn id="15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1"/>
                  </p:tgtEl>
                </p:cond>
              </p:nextCondLst>
            </p:seq>
            <p:seq concurrent="1" nextAc="seek">
              <p:cTn id="1525" restart="whenNotActive" fill="hold" evtFilter="cancelBubble" nodeType="interactiveSeq">
                <p:stCondLst>
                  <p:cond evt="onClick" delay="0">
                    <p:tgtEl>
                      <p:spTgt spid="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6" fill="hold">
                      <p:stCondLst>
                        <p:cond delay="0"/>
                      </p:stCondLst>
                      <p:childTnLst>
                        <p:par>
                          <p:cTn id="1527" fill="hold">
                            <p:stCondLst>
                              <p:cond delay="0"/>
                            </p:stCondLst>
                            <p:childTnLst>
                              <p:par>
                                <p:cTn id="15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2"/>
                  </p:tgtEl>
                </p:cond>
              </p:nextCondLst>
            </p:seq>
            <p:seq concurrent="1" nextAc="seek">
              <p:cTn id="1532" restart="whenNotActive" fill="hold" evtFilter="cancelBubble" nodeType="interactiveSeq">
                <p:stCondLst>
                  <p:cond evt="onClick" delay="0">
                    <p:tgtEl>
                      <p:spTgt spid="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3" fill="hold">
                      <p:stCondLst>
                        <p:cond delay="0"/>
                      </p:stCondLst>
                      <p:childTnLst>
                        <p:par>
                          <p:cTn id="1534" fill="hold">
                            <p:stCondLst>
                              <p:cond delay="0"/>
                            </p:stCondLst>
                            <p:childTnLst>
                              <p:par>
                                <p:cTn id="15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3"/>
                  </p:tgtEl>
                </p:cond>
              </p:nextCondLst>
            </p:seq>
            <p:seq concurrent="1" nextAc="seek">
              <p:cTn id="1537" restart="whenNotActive" fill="hold" evtFilter="cancelBubble" nodeType="interactiveSeq">
                <p:stCondLst>
                  <p:cond evt="onClick" delay="0">
                    <p:tgtEl>
                      <p:spTgt spid="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8" fill="hold">
                      <p:stCondLst>
                        <p:cond delay="0"/>
                      </p:stCondLst>
                      <p:childTnLst>
                        <p:par>
                          <p:cTn id="1539" fill="hold">
                            <p:stCondLst>
                              <p:cond delay="0"/>
                            </p:stCondLst>
                            <p:childTnLst>
                              <p:par>
                                <p:cTn id="15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4"/>
                  </p:tgtEl>
                </p:cond>
              </p:nextCondLst>
            </p:seq>
            <p:seq concurrent="1" nextAc="seek">
              <p:cTn id="1542" restart="whenNotActive" fill="hold" evtFilter="cancelBubble" nodeType="interactiveSeq">
                <p:stCondLst>
                  <p:cond evt="onClick" delay="0">
                    <p:tgtEl>
                      <p:spTgt spid="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3" fill="hold">
                      <p:stCondLst>
                        <p:cond delay="0"/>
                      </p:stCondLst>
                      <p:childTnLst>
                        <p:par>
                          <p:cTn id="1544" fill="hold">
                            <p:stCondLst>
                              <p:cond delay="0"/>
                            </p:stCondLst>
                            <p:childTnLst>
                              <p:par>
                                <p:cTn id="15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"/>
                  </p:tgtEl>
                </p:cond>
              </p:nextCondLst>
            </p:seq>
            <p:seq concurrent="1" nextAc="seek">
              <p:cTn id="1549" restart="whenNotActive" fill="hold" evtFilter="cancelBubble" nodeType="interactiveSeq">
                <p:stCondLst>
                  <p:cond evt="onClick" delay="0">
                    <p:tgtEl>
                      <p:spTgt spid="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0" fill="hold">
                      <p:stCondLst>
                        <p:cond delay="0"/>
                      </p:stCondLst>
                      <p:childTnLst>
                        <p:par>
                          <p:cTn id="1551" fill="hold">
                            <p:stCondLst>
                              <p:cond delay="0"/>
                            </p:stCondLst>
                            <p:childTnLst>
                              <p:par>
                                <p:cTn id="15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"/>
                  </p:tgtEl>
                </p:cond>
              </p:nextCondLst>
            </p:seq>
            <p:seq concurrent="1" nextAc="seek">
              <p:cTn id="1554" restart="whenNotActive" fill="hold" evtFilter="cancelBubble" nodeType="interactiveSeq">
                <p:stCondLst>
                  <p:cond evt="onClick" delay="0">
                    <p:tgtEl>
                      <p:spTgt spid="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5" fill="hold">
                      <p:stCondLst>
                        <p:cond delay="0"/>
                      </p:stCondLst>
                      <p:childTnLst>
                        <p:par>
                          <p:cTn id="1556" fill="hold">
                            <p:stCondLst>
                              <p:cond delay="0"/>
                            </p:stCondLst>
                            <p:childTnLst>
                              <p:par>
                                <p:cTn id="15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"/>
                  </p:tgtEl>
                </p:cond>
              </p:nextCondLst>
            </p:seq>
            <p:seq concurrent="1" nextAc="seek">
              <p:cTn id="1559" restart="whenNotActive" fill="hold" evtFilter="cancelBubble" nodeType="interactiveSeq">
                <p:stCondLst>
                  <p:cond evt="onClick" delay="0">
                    <p:tgtEl>
                      <p:spTgt spid="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0" fill="hold">
                      <p:stCondLst>
                        <p:cond delay="0"/>
                      </p:stCondLst>
                      <p:childTnLst>
                        <p:par>
                          <p:cTn id="1561" fill="hold">
                            <p:stCondLst>
                              <p:cond delay="0"/>
                            </p:stCondLst>
                            <p:childTnLst>
                              <p:par>
                                <p:cTn id="15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8"/>
                  </p:tgtEl>
                </p:cond>
              </p:nextCondLst>
            </p:seq>
            <p:seq concurrent="1" nextAc="seek">
              <p:cTn id="1566" restart="whenNotActive" fill="hold" evtFilter="cancelBubble" nodeType="interactiveSeq">
                <p:stCondLst>
                  <p:cond evt="onClick" delay="0">
                    <p:tgtEl>
                      <p:spTgt spid="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7" fill="hold">
                      <p:stCondLst>
                        <p:cond delay="0"/>
                      </p:stCondLst>
                      <p:childTnLst>
                        <p:par>
                          <p:cTn id="1568" fill="hold">
                            <p:stCondLst>
                              <p:cond delay="0"/>
                            </p:stCondLst>
                            <p:childTnLst>
                              <p:par>
                                <p:cTn id="15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9"/>
                  </p:tgtEl>
                </p:cond>
              </p:nextCondLst>
            </p:seq>
            <p:seq concurrent="1" nextAc="seek">
              <p:cTn id="1571" restart="whenNotActive" fill="hold" evtFilter="cancelBubble" nodeType="interactiveSeq">
                <p:stCondLst>
                  <p:cond evt="onClick" delay="0">
                    <p:tgtEl>
                      <p:spTgt spid="2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2" fill="hold">
                      <p:stCondLst>
                        <p:cond delay="0"/>
                      </p:stCondLst>
                      <p:childTnLst>
                        <p:par>
                          <p:cTn id="1573" fill="hold">
                            <p:stCondLst>
                              <p:cond delay="0"/>
                            </p:stCondLst>
                            <p:childTnLst>
                              <p:par>
                                <p:cTn id="15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0"/>
                  </p:tgtEl>
                </p:cond>
              </p:nextCondLst>
            </p:seq>
            <p:seq concurrent="1" nextAc="seek">
              <p:cTn id="1576" restart="whenNotActive" fill="hold" evtFilter="cancelBubble" nodeType="interactiveSeq">
                <p:stCondLst>
                  <p:cond evt="onClick" delay="0">
                    <p:tgtEl>
                      <p:spTgt spid="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7" fill="hold">
                      <p:stCondLst>
                        <p:cond delay="0"/>
                      </p:stCondLst>
                      <p:childTnLst>
                        <p:par>
                          <p:cTn id="1578" fill="hold">
                            <p:stCondLst>
                              <p:cond delay="0"/>
                            </p:stCondLst>
                            <p:childTnLst>
                              <p:par>
                                <p:cTn id="15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1"/>
                  </p:tgtEl>
                </p:cond>
              </p:nextCondLst>
            </p:seq>
            <p:seq concurrent="1" nextAc="seek">
              <p:cTn id="1583" restart="whenNotActive" fill="hold" evtFilter="cancelBubble" nodeType="interactiveSeq">
                <p:stCondLst>
                  <p:cond evt="onClick" delay="0">
                    <p:tgtEl>
                      <p:spTgt spid="2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4" fill="hold">
                      <p:stCondLst>
                        <p:cond delay="0"/>
                      </p:stCondLst>
                      <p:childTnLst>
                        <p:par>
                          <p:cTn id="1585" fill="hold">
                            <p:stCondLst>
                              <p:cond delay="0"/>
                            </p:stCondLst>
                            <p:childTnLst>
                              <p:par>
                                <p:cTn id="15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"/>
                  </p:tgtEl>
                </p:cond>
              </p:nextCondLst>
            </p:seq>
            <p:seq concurrent="1" nextAc="seek">
              <p:cTn id="1588" restart="whenNotActive" fill="hold" evtFilter="cancelBubble" nodeType="interactiveSeq">
                <p:stCondLst>
                  <p:cond evt="onClick" delay="0">
                    <p:tgtEl>
                      <p:spTgt spid="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9" fill="hold">
                      <p:stCondLst>
                        <p:cond delay="0"/>
                      </p:stCondLst>
                      <p:childTnLst>
                        <p:par>
                          <p:cTn id="1590" fill="hold">
                            <p:stCondLst>
                              <p:cond delay="0"/>
                            </p:stCondLst>
                            <p:childTnLst>
                              <p:par>
                                <p:cTn id="15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3"/>
                  </p:tgtEl>
                </p:cond>
              </p:nextCondLst>
            </p:seq>
            <p:seq concurrent="1" nextAc="seek">
              <p:cTn id="1593" restart="whenNotActive" fill="hold" evtFilter="cancelBubble" nodeType="interactiveSeq">
                <p:stCondLst>
                  <p:cond evt="onClick" delay="0">
                    <p:tgtEl>
                      <p:spTgt spid="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4" fill="hold">
                      <p:stCondLst>
                        <p:cond delay="0"/>
                      </p:stCondLst>
                      <p:childTnLst>
                        <p:par>
                          <p:cTn id="1595" fill="hold">
                            <p:stCondLst>
                              <p:cond delay="0"/>
                            </p:stCondLst>
                            <p:childTnLst>
                              <p:par>
                                <p:cTn id="15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"/>
                  </p:tgtEl>
                </p:cond>
              </p:nextCondLst>
            </p:seq>
            <p:seq concurrent="1" nextAc="seek">
              <p:cTn id="1600" restart="whenNotActive" fill="hold" evtFilter="cancelBubble" nodeType="interactiveSeq">
                <p:stCondLst>
                  <p:cond evt="onClick" delay="0">
                    <p:tgtEl>
                      <p:spTgt spid="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1" fill="hold">
                      <p:stCondLst>
                        <p:cond delay="0"/>
                      </p:stCondLst>
                      <p:childTnLst>
                        <p:par>
                          <p:cTn id="1602" fill="hold">
                            <p:stCondLst>
                              <p:cond delay="0"/>
                            </p:stCondLst>
                            <p:childTnLst>
                              <p:par>
                                <p:cTn id="16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"/>
                  </p:tgtEl>
                </p:cond>
              </p:nextCondLst>
            </p:seq>
            <p:seq concurrent="1" nextAc="seek">
              <p:cTn id="1605" restart="whenNotActive" fill="hold" evtFilter="cancelBubble" nodeType="interactiveSeq">
                <p:stCondLst>
                  <p:cond evt="onClick" delay="0">
                    <p:tgtEl>
                      <p:spTgt spid="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6" fill="hold">
                      <p:stCondLst>
                        <p:cond delay="0"/>
                      </p:stCondLst>
                      <p:childTnLst>
                        <p:par>
                          <p:cTn id="1607" fill="hold">
                            <p:stCondLst>
                              <p:cond delay="0"/>
                            </p:stCondLst>
                            <p:childTnLst>
                              <p:par>
                                <p:cTn id="16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"/>
                  </p:tgtEl>
                </p:cond>
              </p:nextCondLst>
            </p:seq>
            <p:seq concurrent="1" nextAc="seek">
              <p:cTn id="1610" restart="whenNotActive" fill="hold" evtFilter="cancelBubble" nodeType="interactiveSeq">
                <p:stCondLst>
                  <p:cond evt="onClick" delay="0">
                    <p:tgtEl>
                      <p:spTgt spid="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1" fill="hold">
                      <p:stCondLst>
                        <p:cond delay="0"/>
                      </p:stCondLst>
                      <p:childTnLst>
                        <p:par>
                          <p:cTn id="1612" fill="hold">
                            <p:stCondLst>
                              <p:cond delay="0"/>
                            </p:stCondLst>
                            <p:childTnLst>
                              <p:par>
                                <p:cTn id="16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"/>
                  </p:tgtEl>
                </p:cond>
              </p:nextCondLst>
            </p:seq>
            <p:seq concurrent="1" nextAc="seek">
              <p:cTn id="1617" restart="whenNotActive" fill="hold" evtFilter="cancelBubble" nodeType="interactiveSeq">
                <p:stCondLst>
                  <p:cond evt="onClick" delay="0">
                    <p:tgtEl>
                      <p:spTgt spid="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8" fill="hold">
                      <p:stCondLst>
                        <p:cond delay="0"/>
                      </p:stCondLst>
                      <p:childTnLst>
                        <p:par>
                          <p:cTn id="1619" fill="hold">
                            <p:stCondLst>
                              <p:cond delay="0"/>
                            </p:stCondLst>
                            <p:childTnLst>
                              <p:par>
                                <p:cTn id="16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"/>
                  </p:tgtEl>
                </p:cond>
              </p:nextCondLst>
            </p:seq>
            <p:seq concurrent="1" nextAc="seek">
              <p:cTn id="1622" restart="whenNotActive" fill="hold" evtFilter="cancelBubble" nodeType="interactiveSeq">
                <p:stCondLst>
                  <p:cond evt="onClick" delay="0">
                    <p:tgtEl>
                      <p:spTgt spid="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3" fill="hold">
                      <p:stCondLst>
                        <p:cond delay="0"/>
                      </p:stCondLst>
                      <p:childTnLst>
                        <p:par>
                          <p:cTn id="1624" fill="hold">
                            <p:stCondLst>
                              <p:cond delay="0"/>
                            </p:stCondLst>
                            <p:childTnLst>
                              <p:par>
                                <p:cTn id="16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"/>
                  </p:tgtEl>
                </p:cond>
              </p:nextCondLst>
            </p:seq>
            <p:seq concurrent="1" nextAc="seek">
              <p:cTn id="1627" restart="whenNotActive" fill="hold" evtFilter="cancelBubble" nodeType="interactiveSeq">
                <p:stCondLst>
                  <p:cond evt="onClick" delay="0">
                    <p:tgtEl>
                      <p:spTgt spid="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8" fill="hold">
                      <p:stCondLst>
                        <p:cond delay="0"/>
                      </p:stCondLst>
                      <p:childTnLst>
                        <p:par>
                          <p:cTn id="1629" fill="hold">
                            <p:stCondLst>
                              <p:cond delay="0"/>
                            </p:stCondLst>
                            <p:childTnLst>
                              <p:par>
                                <p:cTn id="16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"/>
                  </p:tgtEl>
                </p:cond>
              </p:nextCondLst>
            </p:seq>
            <p:seq concurrent="1" nextAc="seek">
              <p:cTn id="1634" restart="whenNotActive" fill="hold" evtFilter="cancelBubble" nodeType="interactiveSeq">
                <p:stCondLst>
                  <p:cond evt="onClick" delay="0">
                    <p:tgtEl>
                      <p:spTgt spid="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5" fill="hold">
                      <p:stCondLst>
                        <p:cond delay="0"/>
                      </p:stCondLst>
                      <p:childTnLst>
                        <p:par>
                          <p:cTn id="1636" fill="hold">
                            <p:stCondLst>
                              <p:cond delay="0"/>
                            </p:stCondLst>
                            <p:childTnLst>
                              <p:par>
                                <p:cTn id="16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1"/>
                  </p:tgtEl>
                </p:cond>
              </p:nextCondLst>
            </p:seq>
            <p:seq concurrent="1" nextAc="seek">
              <p:cTn id="1639" restart="whenNotActive" fill="hold" evtFilter="cancelBubble" nodeType="interactiveSeq">
                <p:stCondLst>
                  <p:cond evt="onClick" delay="0">
                    <p:tgtEl>
                      <p:spTgt spid="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0" fill="hold">
                      <p:stCondLst>
                        <p:cond delay="0"/>
                      </p:stCondLst>
                      <p:childTnLst>
                        <p:par>
                          <p:cTn id="1641" fill="hold">
                            <p:stCondLst>
                              <p:cond delay="0"/>
                            </p:stCondLst>
                            <p:childTnLst>
                              <p:par>
                                <p:cTn id="16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2"/>
                  </p:tgtEl>
                </p:cond>
              </p:nextCondLst>
            </p:seq>
            <p:seq concurrent="1" nextAc="seek">
              <p:cTn id="1644" restart="whenNotActive" fill="hold" evtFilter="cancelBubble" nodeType="interactiveSeq">
                <p:stCondLst>
                  <p:cond evt="onClick" delay="0">
                    <p:tgtEl>
                      <p:spTgt spid="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5" fill="hold">
                      <p:stCondLst>
                        <p:cond delay="0"/>
                      </p:stCondLst>
                      <p:childTnLst>
                        <p:par>
                          <p:cTn id="1646" fill="hold">
                            <p:stCondLst>
                              <p:cond delay="0"/>
                            </p:stCondLst>
                            <p:childTnLst>
                              <p:par>
                                <p:cTn id="16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3"/>
                  </p:tgtEl>
                </p:cond>
              </p:nextCondLst>
            </p:seq>
            <p:seq concurrent="1" nextAc="seek">
              <p:cTn id="1651" restart="whenNotActive" fill="hold" evtFilter="cancelBubble" nodeType="interactiveSeq">
                <p:stCondLst>
                  <p:cond evt="onClick" delay="0">
                    <p:tgtEl>
                      <p:spTgt spid="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2" fill="hold">
                      <p:stCondLst>
                        <p:cond delay="0"/>
                      </p:stCondLst>
                      <p:childTnLst>
                        <p:par>
                          <p:cTn id="1653" fill="hold">
                            <p:stCondLst>
                              <p:cond delay="0"/>
                            </p:stCondLst>
                            <p:childTnLst>
                              <p:par>
                                <p:cTn id="16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4"/>
                  </p:tgtEl>
                </p:cond>
              </p:nextCondLst>
            </p:seq>
            <p:seq concurrent="1" nextAc="seek">
              <p:cTn id="1656" restart="whenNotActive" fill="hold" evtFilter="cancelBubble" nodeType="interactiveSeq">
                <p:stCondLst>
                  <p:cond evt="onClick" delay="0">
                    <p:tgtEl>
                      <p:spTgt spid="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7" fill="hold">
                      <p:stCondLst>
                        <p:cond delay="0"/>
                      </p:stCondLst>
                      <p:childTnLst>
                        <p:par>
                          <p:cTn id="1658" fill="hold">
                            <p:stCondLst>
                              <p:cond delay="0"/>
                            </p:stCondLst>
                            <p:childTnLst>
                              <p:par>
                                <p:cTn id="16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5"/>
                  </p:tgtEl>
                </p:cond>
              </p:nextCondLst>
            </p:seq>
            <p:seq concurrent="1" nextAc="seek">
              <p:cTn id="1661" restart="whenNotActive" fill="hold" evtFilter="cancelBubble" nodeType="interactiveSeq">
                <p:stCondLst>
                  <p:cond evt="onClick" delay="0">
                    <p:tgtEl>
                      <p:spTgt spid="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2" fill="hold">
                      <p:stCondLst>
                        <p:cond delay="0"/>
                      </p:stCondLst>
                      <p:childTnLst>
                        <p:par>
                          <p:cTn id="1663" fill="hold">
                            <p:stCondLst>
                              <p:cond delay="0"/>
                            </p:stCondLst>
                            <p:childTnLst>
                              <p:par>
                                <p:cTn id="16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6"/>
                  </p:tgtEl>
                </p:cond>
              </p:nextCondLst>
            </p:seq>
            <p:seq concurrent="1" nextAc="seek">
              <p:cTn id="1668" restart="whenNotActive" fill="hold" evtFilter="cancelBubble" nodeType="interactiveSeq">
                <p:stCondLst>
                  <p:cond evt="onClick" delay="0">
                    <p:tgtEl>
                      <p:spTgt spid="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9" fill="hold">
                      <p:stCondLst>
                        <p:cond delay="0"/>
                      </p:stCondLst>
                      <p:childTnLst>
                        <p:par>
                          <p:cTn id="1670" fill="hold">
                            <p:stCondLst>
                              <p:cond delay="0"/>
                            </p:stCondLst>
                            <p:childTnLst>
                              <p:par>
                                <p:cTn id="16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"/>
                  </p:tgtEl>
                </p:cond>
              </p:nextCondLst>
            </p:seq>
            <p:seq concurrent="1" nextAc="seek">
              <p:cTn id="1673" restart="whenNotActive" fill="hold" evtFilter="cancelBubble" nodeType="interactiveSeq">
                <p:stCondLst>
                  <p:cond evt="onClick" delay="0">
                    <p:tgtEl>
                      <p:spTgt spid="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4" fill="hold">
                      <p:stCondLst>
                        <p:cond delay="0"/>
                      </p:stCondLst>
                      <p:childTnLst>
                        <p:par>
                          <p:cTn id="1675" fill="hold">
                            <p:stCondLst>
                              <p:cond delay="0"/>
                            </p:stCondLst>
                            <p:childTnLst>
                              <p:par>
                                <p:cTn id="16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"/>
                  </p:tgtEl>
                </p:cond>
              </p:nextCondLst>
            </p:seq>
            <p:seq concurrent="1" nextAc="seek">
              <p:cTn id="1678" restart="whenNotActive" fill="hold" evtFilter="cancelBubble" nodeType="interactiveSeq">
                <p:stCondLst>
                  <p:cond evt="onClick" delay="0">
                    <p:tgtEl>
                      <p:spTgt spid="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9" fill="hold">
                      <p:stCondLst>
                        <p:cond delay="0"/>
                      </p:stCondLst>
                      <p:childTnLst>
                        <p:par>
                          <p:cTn id="1680" fill="hold">
                            <p:stCondLst>
                              <p:cond delay="0"/>
                            </p:stCondLst>
                            <p:childTnLst>
                              <p:par>
                                <p:cTn id="16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"/>
                  </p:tgtEl>
                </p:cond>
              </p:nextCondLst>
            </p:seq>
            <p:seq concurrent="1" nextAc="seek">
              <p:cTn id="1685" restart="whenNotActive" fill="hold" evtFilter="cancelBubble" nodeType="interactiveSeq">
                <p:stCondLst>
                  <p:cond evt="onClick" delay="0">
                    <p:tgtEl>
                      <p:spTgt spid="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6" fill="hold">
                      <p:stCondLst>
                        <p:cond delay="0"/>
                      </p:stCondLst>
                      <p:childTnLst>
                        <p:par>
                          <p:cTn id="1687" fill="hold">
                            <p:stCondLst>
                              <p:cond delay="0"/>
                            </p:stCondLst>
                            <p:childTnLst>
                              <p:par>
                                <p:cTn id="16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"/>
                  </p:tgtEl>
                </p:cond>
              </p:nextCondLst>
            </p:seq>
            <p:seq concurrent="1" nextAc="seek">
              <p:cTn id="1690" restart="whenNotActive" fill="hold" evtFilter="cancelBubble" nodeType="interactiveSeq">
                <p:stCondLst>
                  <p:cond evt="onClick" delay="0">
                    <p:tgtEl>
                      <p:spTgt spid="3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1" fill="hold">
                      <p:stCondLst>
                        <p:cond delay="0"/>
                      </p:stCondLst>
                      <p:childTnLst>
                        <p:par>
                          <p:cTn id="1692" fill="hold">
                            <p:stCondLst>
                              <p:cond delay="0"/>
                            </p:stCondLst>
                            <p:childTnLst>
                              <p:par>
                                <p:cTn id="16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"/>
                  </p:tgtEl>
                </p:cond>
              </p:nextCondLst>
            </p:seq>
            <p:seq concurrent="1" nextAc="seek">
              <p:cTn id="1695" restart="whenNotActive" fill="hold" evtFilter="cancelBubble" nodeType="interactiveSeq">
                <p:stCondLst>
                  <p:cond evt="onClick" delay="0">
                    <p:tgtEl>
                      <p:spTgt spid="3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6" fill="hold">
                      <p:stCondLst>
                        <p:cond delay="0"/>
                      </p:stCondLst>
                      <p:childTnLst>
                        <p:par>
                          <p:cTn id="1697" fill="hold">
                            <p:stCondLst>
                              <p:cond delay="0"/>
                            </p:stCondLst>
                            <p:childTnLst>
                              <p:par>
                                <p:cTn id="16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  <p:bldP spid="29" grpId="0" animBg="1"/>
      <p:bldP spid="29" grpId="1" animBg="1"/>
      <p:bldP spid="30" grpId="0" animBg="1"/>
      <p:bldP spid="30" grpId="1" animBg="1"/>
      <p:bldP spid="32" grpId="0" animBg="1"/>
      <p:bldP spid="32" grpId="1" animBg="1"/>
      <p:bldP spid="33" grpId="0" animBg="1"/>
      <p:bldP spid="33" grpId="1" animBg="1"/>
      <p:bldP spid="35" grpId="0" animBg="1"/>
      <p:bldP spid="35" grpId="1" animBg="1"/>
      <p:bldP spid="36" grpId="0" animBg="1"/>
      <p:bldP spid="36" grpId="1" animBg="1"/>
      <p:bldP spid="44" grpId="0" animBg="1"/>
      <p:bldP spid="44" grpId="1" animBg="1"/>
      <p:bldP spid="45" grpId="0" animBg="1"/>
      <p:bldP spid="45" grpId="1" animBg="1"/>
      <p:bldP spid="47" grpId="0" animBg="1"/>
      <p:bldP spid="47" grpId="1" animBg="1"/>
      <p:bldP spid="48" grpId="0" animBg="1"/>
      <p:bldP spid="48" grpId="1" animBg="1"/>
      <p:bldP spid="50" grpId="0" animBg="1"/>
      <p:bldP spid="50" grpId="1" animBg="1"/>
      <p:bldP spid="51" grpId="0" animBg="1"/>
      <p:bldP spid="51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7" grpId="0" animBg="1"/>
      <p:bldP spid="57" grpId="1" animBg="1"/>
      <p:bldP spid="59" grpId="0" animBg="1"/>
      <p:bldP spid="59" grpId="1" animBg="1"/>
      <p:bldP spid="60" grpId="0" animBg="1"/>
      <p:bldP spid="60" grpId="1" animBg="1"/>
      <p:bldP spid="62" grpId="0" animBg="1"/>
      <p:bldP spid="62" grpId="1" animBg="1"/>
      <p:bldP spid="63" grpId="0" animBg="1"/>
      <p:bldP spid="63" grpId="1" animBg="1"/>
      <p:bldP spid="65" grpId="0" animBg="1"/>
      <p:bldP spid="65" grpId="1" animBg="1"/>
      <p:bldP spid="66" grpId="0" animBg="1"/>
      <p:bldP spid="66" grpId="1" animBg="1"/>
      <p:bldP spid="68" grpId="0" animBg="1"/>
      <p:bldP spid="68" grpId="1" animBg="1"/>
      <p:bldP spid="69" grpId="0" animBg="1"/>
      <p:bldP spid="69" grpId="1" animBg="1"/>
      <p:bldP spid="71" grpId="0" animBg="1"/>
      <p:bldP spid="71" grpId="1" animBg="1"/>
      <p:bldP spid="72" grpId="0" animBg="1"/>
      <p:bldP spid="72" grpId="1" animBg="1"/>
      <p:bldP spid="74" grpId="0" animBg="1"/>
      <p:bldP spid="74" grpId="1" animBg="1"/>
      <p:bldP spid="75" grpId="0" animBg="1"/>
      <p:bldP spid="75" grpId="1" animBg="1"/>
      <p:bldP spid="77" grpId="0" animBg="1"/>
      <p:bldP spid="77" grpId="1" animBg="1"/>
      <p:bldP spid="78" grpId="0" animBg="1"/>
      <p:bldP spid="78" grpId="1" animBg="1"/>
      <p:bldP spid="80" grpId="0" animBg="1"/>
      <p:bldP spid="80" grpId="1" animBg="1"/>
      <p:bldP spid="81" grpId="0" animBg="1"/>
      <p:bldP spid="81" grpId="1" animBg="1"/>
      <p:bldP spid="83" grpId="0" animBg="1"/>
      <p:bldP spid="83" grpId="1" animBg="1"/>
      <p:bldP spid="84" grpId="0" animBg="1"/>
      <p:bldP spid="84" grpId="1" animBg="1"/>
      <p:bldP spid="86" grpId="0" animBg="1"/>
      <p:bldP spid="86" grpId="1" animBg="1"/>
      <p:bldP spid="87" grpId="0" animBg="1"/>
      <p:bldP spid="87" grpId="1" animBg="1"/>
      <p:bldP spid="89" grpId="0" animBg="1"/>
      <p:bldP spid="89" grpId="1" animBg="1"/>
      <p:bldP spid="90" grpId="0" animBg="1"/>
      <p:bldP spid="90" grpId="1" animBg="1"/>
      <p:bldP spid="92" grpId="0" animBg="1"/>
      <p:bldP spid="92" grpId="1" animBg="1"/>
      <p:bldP spid="93" grpId="0" animBg="1"/>
      <p:bldP spid="93" grpId="1" animBg="1"/>
      <p:bldP spid="95" grpId="0" animBg="1"/>
      <p:bldP spid="95" grpId="1" animBg="1"/>
      <p:bldP spid="96" grpId="0" animBg="1"/>
      <p:bldP spid="96" grpId="1" animBg="1"/>
      <p:bldP spid="98" grpId="0" animBg="1"/>
      <p:bldP spid="98" grpId="1" animBg="1"/>
      <p:bldP spid="99" grpId="0" animBg="1"/>
      <p:bldP spid="99" grpId="1" animBg="1"/>
      <p:bldP spid="101" grpId="0" animBg="1"/>
      <p:bldP spid="101" grpId="1" animBg="1"/>
      <p:bldP spid="102" grpId="0" animBg="1"/>
      <p:bldP spid="102" grpId="1" animBg="1"/>
      <p:bldP spid="104" grpId="0" animBg="1"/>
      <p:bldP spid="104" grpId="1" animBg="1"/>
      <p:bldP spid="105" grpId="0" animBg="1"/>
      <p:bldP spid="105" grpId="1" animBg="1"/>
      <p:bldP spid="107" grpId="0" animBg="1"/>
      <p:bldP spid="107" grpId="1" animBg="1"/>
      <p:bldP spid="108" grpId="0" animBg="1"/>
      <p:bldP spid="108" grpId="1" animBg="1"/>
      <p:bldP spid="110" grpId="0" animBg="1"/>
      <p:bldP spid="110" grpId="1" animBg="1"/>
      <p:bldP spid="111" grpId="0" animBg="1"/>
      <p:bldP spid="111" grpId="1" animBg="1"/>
      <p:bldP spid="113" grpId="0" animBg="1"/>
      <p:bldP spid="113" grpId="1" animBg="1"/>
      <p:bldP spid="114" grpId="0" animBg="1"/>
      <p:bldP spid="114" grpId="1" animBg="1"/>
      <p:bldP spid="116" grpId="0" animBg="1"/>
      <p:bldP spid="116" grpId="1" animBg="1"/>
      <p:bldP spid="117" grpId="0" animBg="1"/>
      <p:bldP spid="117" grpId="1" animBg="1"/>
      <p:bldP spid="119" grpId="0" animBg="1"/>
      <p:bldP spid="119" grpId="1" animBg="1"/>
      <p:bldP spid="120" grpId="0" animBg="1"/>
      <p:bldP spid="120" grpId="1" animBg="1"/>
      <p:bldP spid="122" grpId="0" animBg="1"/>
      <p:bldP spid="122" grpId="1" animBg="1"/>
      <p:bldP spid="123" grpId="0" animBg="1"/>
      <p:bldP spid="123" grpId="1" animBg="1"/>
      <p:bldP spid="125" grpId="0" animBg="1"/>
      <p:bldP spid="125" grpId="1" animBg="1"/>
      <p:bldP spid="126" grpId="0" animBg="1"/>
      <p:bldP spid="126" grpId="1" animBg="1"/>
      <p:bldP spid="128" grpId="0" animBg="1"/>
      <p:bldP spid="128" grpId="1" animBg="1"/>
      <p:bldP spid="129" grpId="0" animBg="1"/>
      <p:bldP spid="129" grpId="1" animBg="1"/>
      <p:bldP spid="131" grpId="0" animBg="1"/>
      <p:bldP spid="131" grpId="1" animBg="1"/>
      <p:bldP spid="132" grpId="0" animBg="1"/>
      <p:bldP spid="132" grpId="1" animBg="1"/>
      <p:bldP spid="134" grpId="0" animBg="1"/>
      <p:bldP spid="134" grpId="1" animBg="1"/>
      <p:bldP spid="135" grpId="0" animBg="1"/>
      <p:bldP spid="135" grpId="1" animBg="1"/>
      <p:bldP spid="137" grpId="0" animBg="1"/>
      <p:bldP spid="137" grpId="1" animBg="1"/>
      <p:bldP spid="138" grpId="0" animBg="1"/>
      <p:bldP spid="138" grpId="1" animBg="1"/>
      <p:bldP spid="140" grpId="0" animBg="1"/>
      <p:bldP spid="140" grpId="1" animBg="1"/>
      <p:bldP spid="141" grpId="0" animBg="1"/>
      <p:bldP spid="141" grpId="1" animBg="1"/>
      <p:bldP spid="143" grpId="0" animBg="1"/>
      <p:bldP spid="143" grpId="1" animBg="1"/>
      <p:bldP spid="144" grpId="0" animBg="1"/>
      <p:bldP spid="144" grpId="1" animBg="1"/>
      <p:bldP spid="146" grpId="0" animBg="1"/>
      <p:bldP spid="146" grpId="1" animBg="1"/>
      <p:bldP spid="147" grpId="0" animBg="1"/>
      <p:bldP spid="147" grpId="1" animBg="1"/>
      <p:bldP spid="149" grpId="0" animBg="1"/>
      <p:bldP spid="149" grpId="1" animBg="1"/>
      <p:bldP spid="150" grpId="0" animBg="1"/>
      <p:bldP spid="150" grpId="1" animBg="1"/>
      <p:bldP spid="152" grpId="0" animBg="1"/>
      <p:bldP spid="152" grpId="1" animBg="1"/>
      <p:bldP spid="153" grpId="0" animBg="1"/>
      <p:bldP spid="153" grpId="1" animBg="1"/>
      <p:bldP spid="155" grpId="0" animBg="1"/>
      <p:bldP spid="155" grpId="1" animBg="1"/>
      <p:bldP spid="156" grpId="0" animBg="1"/>
      <p:bldP spid="156" grpId="1" animBg="1"/>
      <p:bldP spid="158" grpId="0" animBg="1"/>
      <p:bldP spid="158" grpId="1" animBg="1"/>
      <p:bldP spid="159" grpId="0" animBg="1"/>
      <p:bldP spid="159" grpId="1" animBg="1"/>
      <p:bldP spid="161" grpId="0" animBg="1"/>
      <p:bldP spid="161" grpId="1" animBg="1"/>
      <p:bldP spid="162" grpId="0" animBg="1"/>
      <p:bldP spid="162" grpId="1" animBg="1"/>
      <p:bldP spid="164" grpId="0" animBg="1"/>
      <p:bldP spid="164" grpId="1" animBg="1"/>
      <p:bldP spid="165" grpId="0" animBg="1"/>
      <p:bldP spid="165" grpId="1" animBg="1"/>
      <p:bldP spid="167" grpId="0" animBg="1"/>
      <p:bldP spid="167" grpId="1" animBg="1"/>
      <p:bldP spid="168" grpId="0" animBg="1"/>
      <p:bldP spid="168" grpId="1" animBg="1"/>
      <p:bldP spid="170" grpId="0" animBg="1"/>
      <p:bldP spid="170" grpId="1" animBg="1"/>
      <p:bldP spid="171" grpId="0" animBg="1"/>
      <p:bldP spid="171" grpId="1" animBg="1"/>
      <p:bldP spid="173" grpId="0" animBg="1"/>
      <p:bldP spid="173" grpId="1" animBg="1"/>
      <p:bldP spid="174" grpId="0" animBg="1"/>
      <p:bldP spid="174" grpId="1" animBg="1"/>
      <p:bldP spid="176" grpId="0" animBg="1"/>
      <p:bldP spid="176" grpId="1" animBg="1"/>
      <p:bldP spid="177" grpId="0" animBg="1"/>
      <p:bldP spid="177" grpId="1" animBg="1"/>
      <p:bldP spid="179" grpId="0" animBg="1"/>
      <p:bldP spid="179" grpId="1" animBg="1"/>
      <p:bldP spid="180" grpId="0" animBg="1"/>
      <p:bldP spid="180" grpId="1" animBg="1"/>
      <p:bldP spid="182" grpId="0" animBg="1"/>
      <p:bldP spid="182" grpId="1" animBg="1"/>
      <p:bldP spid="183" grpId="0" animBg="1"/>
      <p:bldP spid="183" grpId="1" animBg="1"/>
      <p:bldP spid="185" grpId="0" animBg="1"/>
      <p:bldP spid="185" grpId="1" animBg="1"/>
      <p:bldP spid="186" grpId="0" animBg="1"/>
      <p:bldP spid="186" grpId="1" animBg="1"/>
      <p:bldP spid="188" grpId="0" animBg="1"/>
      <p:bldP spid="188" grpId="1" animBg="1"/>
      <p:bldP spid="189" grpId="0" animBg="1"/>
      <p:bldP spid="189" grpId="1" animBg="1"/>
      <p:bldP spid="191" grpId="0" animBg="1"/>
      <p:bldP spid="191" grpId="1" animBg="1"/>
      <p:bldP spid="192" grpId="0" animBg="1"/>
      <p:bldP spid="192" grpId="1" animBg="1"/>
      <p:bldP spid="194" grpId="0" animBg="1"/>
      <p:bldP spid="194" grpId="1" animBg="1"/>
      <p:bldP spid="195" grpId="0" animBg="1"/>
      <p:bldP spid="195" grpId="1" animBg="1"/>
      <p:bldP spid="197" grpId="0" animBg="1"/>
      <p:bldP spid="197" grpId="1" animBg="1"/>
      <p:bldP spid="198" grpId="0" animBg="1"/>
      <p:bldP spid="198" grpId="1" animBg="1"/>
      <p:bldP spid="200" grpId="0" animBg="1"/>
      <p:bldP spid="200" grpId="1" animBg="1"/>
      <p:bldP spid="201" grpId="0" animBg="1"/>
      <p:bldP spid="201" grpId="1" animBg="1"/>
      <p:bldP spid="203" grpId="0" animBg="1"/>
      <p:bldP spid="203" grpId="1" animBg="1"/>
      <p:bldP spid="204" grpId="0" animBg="1"/>
      <p:bldP spid="204" grpId="1" animBg="1"/>
      <p:bldP spid="206" grpId="0" animBg="1"/>
      <p:bldP spid="206" grpId="1" animBg="1"/>
      <p:bldP spid="207" grpId="0" animBg="1"/>
      <p:bldP spid="207" grpId="1" animBg="1"/>
      <p:bldP spid="209" grpId="0" animBg="1"/>
      <p:bldP spid="209" grpId="1" animBg="1"/>
      <p:bldP spid="210" grpId="0" animBg="1"/>
      <p:bldP spid="210" grpId="1" animBg="1"/>
      <p:bldP spid="212" grpId="0" animBg="1"/>
      <p:bldP spid="212" grpId="1" animBg="1"/>
      <p:bldP spid="213" grpId="0" animBg="1"/>
      <p:bldP spid="213" grpId="1" animBg="1"/>
      <p:bldP spid="215" grpId="0" animBg="1"/>
      <p:bldP spid="215" grpId="1" animBg="1"/>
      <p:bldP spid="216" grpId="0" animBg="1"/>
      <p:bldP spid="216" grpId="1" animBg="1"/>
      <p:bldP spid="218" grpId="0" animBg="1"/>
      <p:bldP spid="218" grpId="1" animBg="1"/>
      <p:bldP spid="219" grpId="0" animBg="1"/>
      <p:bldP spid="219" grpId="1" animBg="1"/>
      <p:bldP spid="221" grpId="0" animBg="1"/>
      <p:bldP spid="221" grpId="1" animBg="1"/>
      <p:bldP spid="222" grpId="0" animBg="1"/>
      <p:bldP spid="222" grpId="1" animBg="1"/>
      <p:bldP spid="224" grpId="0" animBg="1"/>
      <p:bldP spid="224" grpId="1" animBg="1"/>
      <p:bldP spid="225" grpId="0" animBg="1"/>
      <p:bldP spid="225" grpId="1" animBg="1"/>
      <p:bldP spid="227" grpId="0" animBg="1"/>
      <p:bldP spid="227" grpId="1" animBg="1"/>
      <p:bldP spid="228" grpId="0" animBg="1"/>
      <p:bldP spid="228" grpId="1" animBg="1"/>
      <p:bldP spid="230" grpId="0" animBg="1"/>
      <p:bldP spid="230" grpId="1" animBg="1"/>
      <p:bldP spid="231" grpId="0" animBg="1"/>
      <p:bldP spid="231" grpId="1" animBg="1"/>
      <p:bldP spid="233" grpId="0" animBg="1"/>
      <p:bldP spid="233" grpId="1" animBg="1"/>
      <p:bldP spid="234" grpId="0" animBg="1"/>
      <p:bldP spid="234" grpId="1" animBg="1"/>
      <p:bldP spid="236" grpId="0" animBg="1"/>
      <p:bldP spid="236" grpId="1" animBg="1"/>
      <p:bldP spid="237" grpId="0" animBg="1"/>
      <p:bldP spid="237" grpId="1" animBg="1"/>
      <p:bldP spid="239" grpId="0" animBg="1"/>
      <p:bldP spid="239" grpId="1" animBg="1"/>
      <p:bldP spid="240" grpId="0" animBg="1"/>
      <p:bldP spid="240" grpId="1" animBg="1"/>
      <p:bldP spid="242" grpId="0" animBg="1"/>
      <p:bldP spid="242" grpId="1" animBg="1"/>
      <p:bldP spid="243" grpId="0" animBg="1"/>
      <p:bldP spid="243" grpId="1" animBg="1"/>
      <p:bldP spid="245" grpId="0" animBg="1"/>
      <p:bldP spid="245" grpId="1" animBg="1"/>
      <p:bldP spid="246" grpId="0" animBg="1"/>
      <p:bldP spid="246" grpId="1" animBg="1"/>
      <p:bldP spid="248" grpId="0" animBg="1"/>
      <p:bldP spid="248" grpId="1" animBg="1"/>
      <p:bldP spid="249" grpId="0" animBg="1"/>
      <p:bldP spid="249" grpId="1" animBg="1"/>
      <p:bldP spid="251" grpId="0" animBg="1"/>
      <p:bldP spid="251" grpId="1" animBg="1"/>
      <p:bldP spid="252" grpId="0" animBg="1"/>
      <p:bldP spid="252" grpId="1" animBg="1"/>
      <p:bldP spid="254" grpId="0" animBg="1"/>
      <p:bldP spid="254" grpId="1" animBg="1"/>
      <p:bldP spid="255" grpId="0" animBg="1"/>
      <p:bldP spid="255" grpId="1" animBg="1"/>
      <p:bldP spid="257" grpId="0" animBg="1"/>
      <p:bldP spid="257" grpId="1" animBg="1"/>
      <p:bldP spid="258" grpId="0" animBg="1"/>
      <p:bldP spid="258" grpId="1" animBg="1"/>
      <p:bldP spid="260" grpId="0" animBg="1"/>
      <p:bldP spid="260" grpId="1" animBg="1"/>
      <p:bldP spid="261" grpId="0" animBg="1"/>
      <p:bldP spid="261" grpId="1" animBg="1"/>
      <p:bldP spid="263" grpId="0" animBg="1"/>
      <p:bldP spid="263" grpId="1" animBg="1"/>
      <p:bldP spid="264" grpId="0" animBg="1"/>
      <p:bldP spid="264" grpId="1" animBg="1"/>
      <p:bldP spid="266" grpId="0" animBg="1"/>
      <p:bldP spid="266" grpId="1" animBg="1"/>
      <p:bldP spid="267" grpId="0" animBg="1"/>
      <p:bldP spid="267" grpId="1" animBg="1"/>
      <p:bldP spid="269" grpId="0" animBg="1"/>
      <p:bldP spid="269" grpId="1" animBg="1"/>
      <p:bldP spid="270" grpId="0" animBg="1"/>
      <p:bldP spid="270" grpId="1" animBg="1"/>
      <p:bldP spid="272" grpId="0" animBg="1"/>
      <p:bldP spid="272" grpId="1" animBg="1"/>
      <p:bldP spid="273" grpId="0" animBg="1"/>
      <p:bldP spid="273" grpId="1" animBg="1"/>
      <p:bldP spid="275" grpId="0" animBg="1"/>
      <p:bldP spid="275" grpId="1" animBg="1"/>
      <p:bldP spid="276" grpId="0" animBg="1"/>
      <p:bldP spid="276" grpId="1" animBg="1"/>
      <p:bldP spid="278" grpId="0" animBg="1"/>
      <p:bldP spid="278" grpId="1" animBg="1"/>
      <p:bldP spid="279" grpId="0" animBg="1"/>
      <p:bldP spid="279" grpId="1" animBg="1"/>
      <p:bldP spid="281" grpId="0" animBg="1"/>
      <p:bldP spid="281" grpId="1" animBg="1"/>
      <p:bldP spid="282" grpId="0" animBg="1"/>
      <p:bldP spid="282" grpId="1" animBg="1"/>
      <p:bldP spid="284" grpId="0" animBg="1"/>
      <p:bldP spid="284" grpId="1" animBg="1"/>
      <p:bldP spid="285" grpId="0" animBg="1"/>
      <p:bldP spid="285" grpId="1" animBg="1"/>
      <p:bldP spid="287" grpId="0" animBg="1"/>
      <p:bldP spid="287" grpId="1" animBg="1"/>
      <p:bldP spid="288" grpId="0" animBg="1"/>
      <p:bldP spid="288" grpId="1" animBg="1"/>
      <p:bldP spid="290" grpId="0" animBg="1"/>
      <p:bldP spid="290" grpId="1" animBg="1"/>
      <p:bldP spid="291" grpId="0" animBg="1"/>
      <p:bldP spid="291" grpId="1" animBg="1"/>
      <p:bldP spid="293" grpId="0" animBg="1"/>
      <p:bldP spid="293" grpId="1" animBg="1"/>
      <p:bldP spid="294" grpId="0" animBg="1"/>
      <p:bldP spid="294" grpId="1" animBg="1"/>
      <p:bldP spid="296" grpId="0" animBg="1"/>
      <p:bldP spid="296" grpId="1" animBg="1"/>
      <p:bldP spid="297" grpId="0" animBg="1"/>
      <p:bldP spid="297" grpId="1" animBg="1"/>
      <p:bldP spid="299" grpId="0" animBg="1"/>
      <p:bldP spid="299" grpId="1" animBg="1"/>
      <p:bldP spid="300" grpId="0" animBg="1"/>
      <p:bldP spid="300" grpId="1" animBg="1"/>
      <p:bldP spid="302" grpId="0" animBg="1"/>
      <p:bldP spid="302" grpId="1" animBg="1"/>
      <p:bldP spid="303" grpId="0" animBg="1"/>
      <p:bldP spid="303" grpId="1" animBg="1"/>
      <p:bldP spid="305" grpId="0" animBg="1"/>
      <p:bldP spid="305" grpId="1" animBg="1"/>
      <p:bldP spid="306" grpId="0" animBg="1"/>
      <p:bldP spid="306" grpId="1" animBg="1"/>
      <p:bldP spid="308" grpId="0" animBg="1"/>
      <p:bldP spid="308" grpId="1" animBg="1"/>
      <p:bldP spid="309" grpId="0" animBg="1"/>
      <p:bldP spid="309" grpId="1" animBg="1"/>
      <p:bldP spid="311" grpId="0" animBg="1"/>
      <p:bldP spid="311" grpId="1" animBg="1"/>
      <p:bldP spid="312" grpId="0" animBg="1"/>
      <p:bldP spid="31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Microsoft Office PowerPoint</Application>
  <PresentationFormat>On-screen Show (4:3)</PresentationFormat>
  <Paragraphs>301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Leann Graham</cp:lastModifiedBy>
  <cp:revision>1</cp:revision>
  <dcterms:created xsi:type="dcterms:W3CDTF">2016-10-08T19:38:16Z</dcterms:created>
  <dcterms:modified xsi:type="dcterms:W3CDTF">2021-03-24T00:48:12Z</dcterms:modified>
</cp:coreProperties>
</file>